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57" r:id="rId1"/>
    <p:sldMasterId id="2147483648" r:id="rId2"/>
    <p:sldMasterId id="2147483658" r:id="rId3"/>
    <p:sldMasterId id="2147483875" r:id="rId4"/>
  </p:sldMasterIdLst>
  <p:notesMasterIdLst>
    <p:notesMasterId r:id="rId22"/>
  </p:notesMasterIdLst>
  <p:handoutMasterIdLst>
    <p:handoutMasterId r:id="rId23"/>
  </p:handoutMasterIdLst>
  <p:sldIdLst>
    <p:sldId id="732" r:id="rId5"/>
    <p:sldId id="1119" r:id="rId6"/>
    <p:sldId id="1120" r:id="rId7"/>
    <p:sldId id="1137" r:id="rId8"/>
    <p:sldId id="1133" r:id="rId9"/>
    <p:sldId id="1134" r:id="rId10"/>
    <p:sldId id="1132" r:id="rId11"/>
    <p:sldId id="1112" r:id="rId12"/>
    <p:sldId id="1100" r:id="rId13"/>
    <p:sldId id="1131" r:id="rId14"/>
    <p:sldId id="1114" r:id="rId15"/>
    <p:sldId id="1092" r:id="rId16"/>
    <p:sldId id="1081" r:id="rId17"/>
    <p:sldId id="1135" r:id="rId18"/>
    <p:sldId id="1138" r:id="rId19"/>
    <p:sldId id="1116" r:id="rId20"/>
    <p:sldId id="514" r:id="rId21"/>
  </p:sldIdLst>
  <p:sldSz cx="5761038" cy="3240088"/>
  <p:notesSz cx="6858000" cy="9945688"/>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257175" algn="l" rtl="0" fontAlgn="base">
      <a:spcBef>
        <a:spcPct val="0"/>
      </a:spcBef>
      <a:spcAft>
        <a:spcPct val="0"/>
      </a:spcAft>
      <a:defRPr kern="1200">
        <a:solidFill>
          <a:schemeClr val="tx1"/>
        </a:solidFill>
        <a:latin typeface="Arial" charset="0"/>
        <a:ea typeface="+mn-ea"/>
        <a:cs typeface="+mn-cs"/>
      </a:defRPr>
    </a:lvl2pPr>
    <a:lvl3pPr marL="514350" algn="l" rtl="0" fontAlgn="base">
      <a:spcBef>
        <a:spcPct val="0"/>
      </a:spcBef>
      <a:spcAft>
        <a:spcPct val="0"/>
      </a:spcAft>
      <a:defRPr kern="1200">
        <a:solidFill>
          <a:schemeClr val="tx1"/>
        </a:solidFill>
        <a:latin typeface="Arial" charset="0"/>
        <a:ea typeface="+mn-ea"/>
        <a:cs typeface="+mn-cs"/>
      </a:defRPr>
    </a:lvl3pPr>
    <a:lvl4pPr marL="771525" algn="l" rtl="0" fontAlgn="base">
      <a:spcBef>
        <a:spcPct val="0"/>
      </a:spcBef>
      <a:spcAft>
        <a:spcPct val="0"/>
      </a:spcAft>
      <a:defRPr kern="1200">
        <a:solidFill>
          <a:schemeClr val="tx1"/>
        </a:solidFill>
        <a:latin typeface="Arial" charset="0"/>
        <a:ea typeface="+mn-ea"/>
        <a:cs typeface="+mn-cs"/>
      </a:defRPr>
    </a:lvl4pPr>
    <a:lvl5pPr marL="1028700" algn="l" rtl="0" fontAlgn="base">
      <a:spcBef>
        <a:spcPct val="0"/>
      </a:spcBef>
      <a:spcAft>
        <a:spcPct val="0"/>
      </a:spcAft>
      <a:defRPr kern="1200">
        <a:solidFill>
          <a:schemeClr val="tx1"/>
        </a:solidFill>
        <a:latin typeface="Arial" charset="0"/>
        <a:ea typeface="+mn-ea"/>
        <a:cs typeface="+mn-cs"/>
      </a:defRPr>
    </a:lvl5pPr>
    <a:lvl6pPr marL="1285875" algn="l" defTabSz="514350" rtl="0" eaLnBrk="1" latinLnBrk="0" hangingPunct="1">
      <a:defRPr kern="1200">
        <a:solidFill>
          <a:schemeClr val="tx1"/>
        </a:solidFill>
        <a:latin typeface="Arial" charset="0"/>
        <a:ea typeface="+mn-ea"/>
        <a:cs typeface="+mn-cs"/>
      </a:defRPr>
    </a:lvl6pPr>
    <a:lvl7pPr marL="1543050" algn="l" defTabSz="514350" rtl="0" eaLnBrk="1" latinLnBrk="0" hangingPunct="1">
      <a:defRPr kern="1200">
        <a:solidFill>
          <a:schemeClr val="tx1"/>
        </a:solidFill>
        <a:latin typeface="Arial" charset="0"/>
        <a:ea typeface="+mn-ea"/>
        <a:cs typeface="+mn-cs"/>
      </a:defRPr>
    </a:lvl7pPr>
    <a:lvl8pPr marL="1800225" algn="l" defTabSz="514350" rtl="0" eaLnBrk="1" latinLnBrk="0" hangingPunct="1">
      <a:defRPr kern="1200">
        <a:solidFill>
          <a:schemeClr val="tx1"/>
        </a:solidFill>
        <a:latin typeface="Arial" charset="0"/>
        <a:ea typeface="+mn-ea"/>
        <a:cs typeface="+mn-cs"/>
      </a:defRPr>
    </a:lvl8pPr>
    <a:lvl9pPr marL="2057400" algn="l" defTabSz="51435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loe Schauble" initials="CS" lastIdx="1" clrIdx="0"/>
  <p:cmAuthor id="1" name="kirstind" initials="k" lastIdx="23" clrIdx="1"/>
  <p:cmAuthor id="2" name="margaretg" initials="m" lastIdx="2" clrIdx="2"/>
  <p:cmAuthor id="3" name="hughy" initials="h" lastIdx="3"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946A"/>
    <a:srgbClr val="248AD5"/>
    <a:srgbClr val="FFCF37"/>
    <a:srgbClr val="E2AC00"/>
    <a:srgbClr val="0F91D5"/>
    <a:srgbClr val="377ED5"/>
    <a:srgbClr val="D36F0B"/>
    <a:srgbClr val="B07BD7"/>
    <a:srgbClr val="7ACCC8"/>
    <a:srgbClr val="A66C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44" autoAdjust="0"/>
    <p:restoredTop sz="77438" autoAdjust="0"/>
  </p:normalViewPr>
  <p:slideViewPr>
    <p:cSldViewPr>
      <p:cViewPr>
        <p:scale>
          <a:sx n="203" d="100"/>
          <a:sy n="203" d="100"/>
        </p:scale>
        <p:origin x="-1392" y="180"/>
      </p:cViewPr>
      <p:guideLst>
        <p:guide orient="horz" pos="1021"/>
        <p:guide pos="1815"/>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79" d="100"/>
          <a:sy n="79" d="100"/>
        </p:scale>
        <p:origin x="-3930" y="-102"/>
      </p:cViewPr>
      <p:guideLst>
        <p:guide orient="horz" pos="3133"/>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image" Target="../media/image41.png"/><Relationship Id="rId5" Type="http://schemas.openxmlformats.org/officeDocument/2006/relationships/image" Target="../media/image45.png"/><Relationship Id="rId4" Type="http://schemas.openxmlformats.org/officeDocument/2006/relationships/image" Target="../media/image44.png"/></Relationships>
</file>

<file path=ppt/diagrams/_rels/drawing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image" Target="../media/image41.png"/><Relationship Id="rId5" Type="http://schemas.openxmlformats.org/officeDocument/2006/relationships/image" Target="../media/image45.png"/><Relationship Id="rId4" Type="http://schemas.openxmlformats.org/officeDocument/2006/relationships/image" Target="../media/image4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65C27C-B428-A942-B45E-E93F0E0C33DF}" type="doc">
      <dgm:prSet loTypeId="urn:microsoft.com/office/officeart/2005/8/layout/gear1" loCatId="" qsTypeId="urn:microsoft.com/office/officeart/2005/8/quickstyle/simple4" qsCatId="simple" csTypeId="urn:microsoft.com/office/officeart/2005/8/colors/accent1_2" csCatId="accent1" phldr="1"/>
      <dgm:spPr/>
      <dgm:t>
        <a:bodyPr/>
        <a:lstStyle/>
        <a:p>
          <a:endParaRPr lang="en-US"/>
        </a:p>
      </dgm:t>
    </dgm:pt>
    <dgm:pt modelId="{228BEF2B-CD16-DA45-96C8-527E6F940327}">
      <dgm:prSet/>
      <dgm:spPr/>
      <dgm:t>
        <a:bodyPr/>
        <a:lstStyle/>
        <a:p>
          <a:pPr rtl="0"/>
          <a:endParaRPr lang="en-US" dirty="0"/>
        </a:p>
      </dgm:t>
    </dgm:pt>
    <dgm:pt modelId="{B014CD82-6153-B54A-9C0E-3A6AC5463426}" type="parTrans" cxnId="{0D2A92DF-6447-4348-A2A3-4A123F281031}">
      <dgm:prSet/>
      <dgm:spPr/>
      <dgm:t>
        <a:bodyPr/>
        <a:lstStyle/>
        <a:p>
          <a:endParaRPr lang="en-US"/>
        </a:p>
      </dgm:t>
    </dgm:pt>
    <dgm:pt modelId="{CC128230-89D5-B645-9071-452E04A494EE}" type="sibTrans" cxnId="{0D2A92DF-6447-4348-A2A3-4A123F281031}">
      <dgm:prSet/>
      <dgm:spPr/>
      <dgm:t>
        <a:bodyPr/>
        <a:lstStyle/>
        <a:p>
          <a:endParaRPr lang="en-US"/>
        </a:p>
      </dgm:t>
    </dgm:pt>
    <dgm:pt modelId="{0F362204-4626-0147-A8FA-F78CB032AE93}">
      <dgm:prSet custT="1"/>
      <dgm:spPr/>
      <dgm:t>
        <a:bodyPr/>
        <a:lstStyle/>
        <a:p>
          <a:pPr rtl="0"/>
          <a:r>
            <a:rPr lang="en-US" sz="1050" b="1" dirty="0" smtClean="0"/>
            <a:t>Tools</a:t>
          </a:r>
          <a:endParaRPr lang="en-US" sz="1050" dirty="0"/>
        </a:p>
      </dgm:t>
    </dgm:pt>
    <dgm:pt modelId="{60F0C0F1-A0EF-8A46-83E9-707EC17339F6}" type="parTrans" cxnId="{68644C5A-5433-D843-BAE5-08DACA6DE037}">
      <dgm:prSet/>
      <dgm:spPr/>
      <dgm:t>
        <a:bodyPr/>
        <a:lstStyle/>
        <a:p>
          <a:endParaRPr lang="en-US"/>
        </a:p>
      </dgm:t>
    </dgm:pt>
    <dgm:pt modelId="{FD6389E2-9C64-5741-82C6-1B0296DDD1DA}" type="sibTrans" cxnId="{68644C5A-5433-D843-BAE5-08DACA6DE037}">
      <dgm:prSet/>
      <dgm:spPr/>
      <dgm:t>
        <a:bodyPr/>
        <a:lstStyle/>
        <a:p>
          <a:endParaRPr lang="en-US"/>
        </a:p>
      </dgm:t>
    </dgm:pt>
    <dgm:pt modelId="{FE9CFA52-C406-B94C-888E-FC54B2E27E2C}">
      <dgm:prSet/>
      <dgm:spPr/>
      <dgm:t>
        <a:bodyPr/>
        <a:lstStyle/>
        <a:p>
          <a:endParaRPr lang="en-AU" dirty="0"/>
        </a:p>
      </dgm:t>
    </dgm:pt>
    <dgm:pt modelId="{91BFB228-C7F5-FD4E-8584-0734233A65C9}" type="parTrans" cxnId="{00E072ED-A1E4-6645-A3C0-27A9A76AA210}">
      <dgm:prSet/>
      <dgm:spPr/>
      <dgm:t>
        <a:bodyPr/>
        <a:lstStyle/>
        <a:p>
          <a:endParaRPr lang="en-US"/>
        </a:p>
      </dgm:t>
    </dgm:pt>
    <dgm:pt modelId="{2912AE09-75F9-3D44-A0FA-10C144177704}" type="sibTrans" cxnId="{00E072ED-A1E4-6645-A3C0-27A9A76AA210}">
      <dgm:prSet/>
      <dgm:spPr/>
      <dgm:t>
        <a:bodyPr/>
        <a:lstStyle/>
        <a:p>
          <a:endParaRPr lang="en-US"/>
        </a:p>
      </dgm:t>
    </dgm:pt>
    <dgm:pt modelId="{58A390F0-2BC3-3742-96E0-2C08235E5599}">
      <dgm:prSet/>
      <dgm:spPr/>
      <dgm:t>
        <a:bodyPr/>
        <a:lstStyle/>
        <a:p>
          <a:endParaRPr lang="en-AU" dirty="0"/>
        </a:p>
      </dgm:t>
    </dgm:pt>
    <dgm:pt modelId="{DE3C161F-B47E-1E4E-BA6D-14851CF6E04B}" type="parTrans" cxnId="{14EA8519-ECBF-6F4A-887E-3025DE9084B2}">
      <dgm:prSet/>
      <dgm:spPr/>
      <dgm:t>
        <a:bodyPr/>
        <a:lstStyle/>
        <a:p>
          <a:endParaRPr lang="en-US"/>
        </a:p>
      </dgm:t>
    </dgm:pt>
    <dgm:pt modelId="{E2FE3072-7D61-1B41-8C1C-A316E0A5B6DB}" type="sibTrans" cxnId="{14EA8519-ECBF-6F4A-887E-3025DE9084B2}">
      <dgm:prSet/>
      <dgm:spPr/>
      <dgm:t>
        <a:bodyPr/>
        <a:lstStyle/>
        <a:p>
          <a:endParaRPr lang="en-US"/>
        </a:p>
      </dgm:t>
    </dgm:pt>
    <dgm:pt modelId="{CB89E91C-F0B5-494D-B00C-423E9D706F98}">
      <dgm:prSet custT="1"/>
      <dgm:spPr/>
      <dgm:t>
        <a:bodyPr/>
        <a:lstStyle/>
        <a:p>
          <a:pPr rtl="0"/>
          <a:r>
            <a:rPr lang="en-US" sz="950" b="1" dirty="0" smtClean="0"/>
            <a:t>Approach</a:t>
          </a:r>
          <a:endParaRPr lang="en-US" sz="950" dirty="0"/>
        </a:p>
      </dgm:t>
    </dgm:pt>
    <dgm:pt modelId="{9A2A391F-178E-3B41-BDB2-5E86F71EEECB}" type="parTrans" cxnId="{AA43B061-FBCD-3C4B-A1A9-F093115DE4CB}">
      <dgm:prSet/>
      <dgm:spPr/>
      <dgm:t>
        <a:bodyPr/>
        <a:lstStyle/>
        <a:p>
          <a:endParaRPr lang="en-US"/>
        </a:p>
      </dgm:t>
    </dgm:pt>
    <dgm:pt modelId="{C590DC66-4C19-C94A-B760-99185971994F}" type="sibTrans" cxnId="{AA43B061-FBCD-3C4B-A1A9-F093115DE4CB}">
      <dgm:prSet/>
      <dgm:spPr/>
      <dgm:t>
        <a:bodyPr/>
        <a:lstStyle/>
        <a:p>
          <a:endParaRPr lang="en-US"/>
        </a:p>
      </dgm:t>
    </dgm:pt>
    <dgm:pt modelId="{C151F15F-ECD3-2343-B4FA-5941008BAE40}" type="pres">
      <dgm:prSet presAssocID="{CF65C27C-B428-A942-B45E-E93F0E0C33DF}" presName="composite" presStyleCnt="0">
        <dgm:presLayoutVars>
          <dgm:chMax val="3"/>
          <dgm:animLvl val="lvl"/>
          <dgm:resizeHandles val="exact"/>
        </dgm:presLayoutVars>
      </dgm:prSet>
      <dgm:spPr/>
      <dgm:t>
        <a:bodyPr/>
        <a:lstStyle/>
        <a:p>
          <a:endParaRPr lang="en-AU"/>
        </a:p>
      </dgm:t>
    </dgm:pt>
    <dgm:pt modelId="{98A40DE3-F9AE-7348-97FB-416D2657E927}" type="pres">
      <dgm:prSet presAssocID="{228BEF2B-CD16-DA45-96C8-527E6F940327}" presName="gear1" presStyleLbl="node1" presStyleIdx="0" presStyleCnt="3">
        <dgm:presLayoutVars>
          <dgm:chMax val="1"/>
          <dgm:bulletEnabled val="1"/>
        </dgm:presLayoutVars>
      </dgm:prSet>
      <dgm:spPr/>
      <dgm:t>
        <a:bodyPr/>
        <a:lstStyle/>
        <a:p>
          <a:endParaRPr lang="en-US"/>
        </a:p>
      </dgm:t>
    </dgm:pt>
    <dgm:pt modelId="{A54CD534-FEB1-6447-8BCA-5C96A1679655}" type="pres">
      <dgm:prSet presAssocID="{228BEF2B-CD16-DA45-96C8-527E6F940327}" presName="gear1srcNode" presStyleLbl="node1" presStyleIdx="0" presStyleCnt="3"/>
      <dgm:spPr/>
      <dgm:t>
        <a:bodyPr/>
        <a:lstStyle/>
        <a:p>
          <a:endParaRPr lang="en-AU"/>
        </a:p>
      </dgm:t>
    </dgm:pt>
    <dgm:pt modelId="{1A288A37-F32D-374C-BCC9-C936C7780241}" type="pres">
      <dgm:prSet presAssocID="{228BEF2B-CD16-DA45-96C8-527E6F940327}" presName="gear1dstNode" presStyleLbl="node1" presStyleIdx="0" presStyleCnt="3"/>
      <dgm:spPr/>
      <dgm:t>
        <a:bodyPr/>
        <a:lstStyle/>
        <a:p>
          <a:endParaRPr lang="en-AU"/>
        </a:p>
      </dgm:t>
    </dgm:pt>
    <dgm:pt modelId="{F6509B2E-98FA-234C-A05D-35D784411C4B}" type="pres">
      <dgm:prSet presAssocID="{CB89E91C-F0B5-494D-B00C-423E9D706F98}" presName="gear2" presStyleLbl="node1" presStyleIdx="1" presStyleCnt="3" custLinFactNeighborX="1836" custLinFactNeighborY="-2839">
        <dgm:presLayoutVars>
          <dgm:chMax val="1"/>
          <dgm:bulletEnabled val="1"/>
        </dgm:presLayoutVars>
      </dgm:prSet>
      <dgm:spPr/>
      <dgm:t>
        <a:bodyPr/>
        <a:lstStyle/>
        <a:p>
          <a:endParaRPr lang="en-AU"/>
        </a:p>
      </dgm:t>
    </dgm:pt>
    <dgm:pt modelId="{E926F03F-00B8-FC42-8E7B-0AC353314D19}" type="pres">
      <dgm:prSet presAssocID="{CB89E91C-F0B5-494D-B00C-423E9D706F98}" presName="gear2srcNode" presStyleLbl="node1" presStyleIdx="1" presStyleCnt="3"/>
      <dgm:spPr/>
      <dgm:t>
        <a:bodyPr/>
        <a:lstStyle/>
        <a:p>
          <a:endParaRPr lang="en-AU"/>
        </a:p>
      </dgm:t>
    </dgm:pt>
    <dgm:pt modelId="{B9B97243-50B6-E24C-AD7A-A4AE59D20272}" type="pres">
      <dgm:prSet presAssocID="{CB89E91C-F0B5-494D-B00C-423E9D706F98}" presName="gear2dstNode" presStyleLbl="node1" presStyleIdx="1" presStyleCnt="3"/>
      <dgm:spPr/>
      <dgm:t>
        <a:bodyPr/>
        <a:lstStyle/>
        <a:p>
          <a:endParaRPr lang="en-AU"/>
        </a:p>
      </dgm:t>
    </dgm:pt>
    <dgm:pt modelId="{28F00E11-746D-104C-BA7D-2C6D750573A8}" type="pres">
      <dgm:prSet presAssocID="{0F362204-4626-0147-A8FA-F78CB032AE93}" presName="gear3" presStyleLbl="node1" presStyleIdx="2" presStyleCnt="3"/>
      <dgm:spPr/>
      <dgm:t>
        <a:bodyPr/>
        <a:lstStyle/>
        <a:p>
          <a:endParaRPr lang="en-AU"/>
        </a:p>
      </dgm:t>
    </dgm:pt>
    <dgm:pt modelId="{4930C81C-D054-8F4A-9CC6-E06FAAF80C29}" type="pres">
      <dgm:prSet presAssocID="{0F362204-4626-0147-A8FA-F78CB032AE93}" presName="gear3tx" presStyleLbl="node1" presStyleIdx="2" presStyleCnt="3">
        <dgm:presLayoutVars>
          <dgm:chMax val="1"/>
          <dgm:bulletEnabled val="1"/>
        </dgm:presLayoutVars>
      </dgm:prSet>
      <dgm:spPr/>
      <dgm:t>
        <a:bodyPr/>
        <a:lstStyle/>
        <a:p>
          <a:endParaRPr lang="en-AU"/>
        </a:p>
      </dgm:t>
    </dgm:pt>
    <dgm:pt modelId="{7D3EDA1D-2ED2-D345-B05B-636D048AD895}" type="pres">
      <dgm:prSet presAssocID="{0F362204-4626-0147-A8FA-F78CB032AE93}" presName="gear3srcNode" presStyleLbl="node1" presStyleIdx="2" presStyleCnt="3"/>
      <dgm:spPr/>
      <dgm:t>
        <a:bodyPr/>
        <a:lstStyle/>
        <a:p>
          <a:endParaRPr lang="en-AU"/>
        </a:p>
      </dgm:t>
    </dgm:pt>
    <dgm:pt modelId="{71BA2D4C-CC8A-8D4E-8272-1101CBBF512B}" type="pres">
      <dgm:prSet presAssocID="{0F362204-4626-0147-A8FA-F78CB032AE93}" presName="gear3dstNode" presStyleLbl="node1" presStyleIdx="2" presStyleCnt="3"/>
      <dgm:spPr/>
      <dgm:t>
        <a:bodyPr/>
        <a:lstStyle/>
        <a:p>
          <a:endParaRPr lang="en-AU"/>
        </a:p>
      </dgm:t>
    </dgm:pt>
    <dgm:pt modelId="{6C8F680C-CADF-944A-9CC6-E22CEDAC4EC1}" type="pres">
      <dgm:prSet presAssocID="{CC128230-89D5-B645-9071-452E04A494EE}" presName="connector1" presStyleLbl="sibTrans2D1" presStyleIdx="0" presStyleCnt="3"/>
      <dgm:spPr/>
      <dgm:t>
        <a:bodyPr/>
        <a:lstStyle/>
        <a:p>
          <a:endParaRPr lang="en-AU"/>
        </a:p>
      </dgm:t>
    </dgm:pt>
    <dgm:pt modelId="{177AA955-7ECC-804F-B68C-30022CDD0E70}" type="pres">
      <dgm:prSet presAssocID="{C590DC66-4C19-C94A-B760-99185971994F}" presName="connector2" presStyleLbl="sibTrans2D1" presStyleIdx="1" presStyleCnt="3"/>
      <dgm:spPr/>
      <dgm:t>
        <a:bodyPr/>
        <a:lstStyle/>
        <a:p>
          <a:endParaRPr lang="en-AU"/>
        </a:p>
      </dgm:t>
    </dgm:pt>
    <dgm:pt modelId="{B03088D9-9178-8A46-AD13-5138C8744F5F}" type="pres">
      <dgm:prSet presAssocID="{FD6389E2-9C64-5741-82C6-1B0296DDD1DA}" presName="connector3" presStyleLbl="sibTrans2D1" presStyleIdx="2" presStyleCnt="3"/>
      <dgm:spPr/>
      <dgm:t>
        <a:bodyPr/>
        <a:lstStyle/>
        <a:p>
          <a:endParaRPr lang="en-AU"/>
        </a:p>
      </dgm:t>
    </dgm:pt>
  </dgm:ptLst>
  <dgm:cxnLst>
    <dgm:cxn modelId="{CAC05C81-221F-495B-BFDB-E7A256F56015}" type="presOf" srcId="{CF65C27C-B428-A942-B45E-E93F0E0C33DF}" destId="{C151F15F-ECD3-2343-B4FA-5941008BAE40}" srcOrd="0" destOrd="0" presId="urn:microsoft.com/office/officeart/2005/8/layout/gear1"/>
    <dgm:cxn modelId="{4D83E625-A231-442B-A6C3-6A723888A000}" type="presOf" srcId="{CB89E91C-F0B5-494D-B00C-423E9D706F98}" destId="{B9B97243-50B6-E24C-AD7A-A4AE59D20272}" srcOrd="2" destOrd="0" presId="urn:microsoft.com/office/officeart/2005/8/layout/gear1"/>
    <dgm:cxn modelId="{7FCC44D0-3C4E-4AE0-84F1-204795609C4F}" type="presOf" srcId="{0F362204-4626-0147-A8FA-F78CB032AE93}" destId="{4930C81C-D054-8F4A-9CC6-E06FAAF80C29}" srcOrd="1" destOrd="0" presId="urn:microsoft.com/office/officeart/2005/8/layout/gear1"/>
    <dgm:cxn modelId="{D9EC5C20-6B82-454F-B880-85C3760BFD96}" type="presOf" srcId="{0F362204-4626-0147-A8FA-F78CB032AE93}" destId="{7D3EDA1D-2ED2-D345-B05B-636D048AD895}" srcOrd="2" destOrd="0" presId="urn:microsoft.com/office/officeart/2005/8/layout/gear1"/>
    <dgm:cxn modelId="{00E072ED-A1E4-6645-A3C0-27A9A76AA210}" srcId="{CF65C27C-B428-A942-B45E-E93F0E0C33DF}" destId="{FE9CFA52-C406-B94C-888E-FC54B2E27E2C}" srcOrd="3" destOrd="0" parTransId="{91BFB228-C7F5-FD4E-8584-0734233A65C9}" sibTransId="{2912AE09-75F9-3D44-A0FA-10C144177704}"/>
    <dgm:cxn modelId="{08FE5EE5-FF69-4025-984C-C9E7889EDFA1}" type="presOf" srcId="{228BEF2B-CD16-DA45-96C8-527E6F940327}" destId="{98A40DE3-F9AE-7348-97FB-416D2657E927}" srcOrd="0" destOrd="0" presId="urn:microsoft.com/office/officeart/2005/8/layout/gear1"/>
    <dgm:cxn modelId="{85BFF7F9-A409-4D85-A06C-B43152546C4F}" type="presOf" srcId="{0F362204-4626-0147-A8FA-F78CB032AE93}" destId="{71BA2D4C-CC8A-8D4E-8272-1101CBBF512B}" srcOrd="3" destOrd="0" presId="urn:microsoft.com/office/officeart/2005/8/layout/gear1"/>
    <dgm:cxn modelId="{14EA8519-ECBF-6F4A-887E-3025DE9084B2}" srcId="{CF65C27C-B428-A942-B45E-E93F0E0C33DF}" destId="{58A390F0-2BC3-3742-96E0-2C08235E5599}" srcOrd="4" destOrd="0" parTransId="{DE3C161F-B47E-1E4E-BA6D-14851CF6E04B}" sibTransId="{E2FE3072-7D61-1B41-8C1C-A316E0A5B6DB}"/>
    <dgm:cxn modelId="{B380B02F-2716-4A27-87EA-3CD4F9A8FDCE}" type="presOf" srcId="{CB89E91C-F0B5-494D-B00C-423E9D706F98}" destId="{E926F03F-00B8-FC42-8E7B-0AC353314D19}" srcOrd="1" destOrd="0" presId="urn:microsoft.com/office/officeart/2005/8/layout/gear1"/>
    <dgm:cxn modelId="{68644C5A-5433-D843-BAE5-08DACA6DE037}" srcId="{CF65C27C-B428-A942-B45E-E93F0E0C33DF}" destId="{0F362204-4626-0147-A8FA-F78CB032AE93}" srcOrd="2" destOrd="0" parTransId="{60F0C0F1-A0EF-8A46-83E9-707EC17339F6}" sibTransId="{FD6389E2-9C64-5741-82C6-1B0296DDD1DA}"/>
    <dgm:cxn modelId="{9F15830B-3710-4561-B23B-D13823F8AB5E}" type="presOf" srcId="{CB89E91C-F0B5-494D-B00C-423E9D706F98}" destId="{F6509B2E-98FA-234C-A05D-35D784411C4B}" srcOrd="0" destOrd="0" presId="urn:microsoft.com/office/officeart/2005/8/layout/gear1"/>
    <dgm:cxn modelId="{17C1B05C-CEFC-4F56-A653-086244131F51}" type="presOf" srcId="{228BEF2B-CD16-DA45-96C8-527E6F940327}" destId="{A54CD534-FEB1-6447-8BCA-5C96A1679655}" srcOrd="1" destOrd="0" presId="urn:microsoft.com/office/officeart/2005/8/layout/gear1"/>
    <dgm:cxn modelId="{AA43B061-FBCD-3C4B-A1A9-F093115DE4CB}" srcId="{CF65C27C-B428-A942-B45E-E93F0E0C33DF}" destId="{CB89E91C-F0B5-494D-B00C-423E9D706F98}" srcOrd="1" destOrd="0" parTransId="{9A2A391F-178E-3B41-BDB2-5E86F71EEECB}" sibTransId="{C590DC66-4C19-C94A-B760-99185971994F}"/>
    <dgm:cxn modelId="{4E7ED615-1CAB-4B69-A28B-3D015C7C588A}" type="presOf" srcId="{FD6389E2-9C64-5741-82C6-1B0296DDD1DA}" destId="{B03088D9-9178-8A46-AD13-5138C8744F5F}" srcOrd="0" destOrd="0" presId="urn:microsoft.com/office/officeart/2005/8/layout/gear1"/>
    <dgm:cxn modelId="{26C9F210-78EE-45E6-9DC8-411DF6855560}" type="presOf" srcId="{C590DC66-4C19-C94A-B760-99185971994F}" destId="{177AA955-7ECC-804F-B68C-30022CDD0E70}" srcOrd="0" destOrd="0" presId="urn:microsoft.com/office/officeart/2005/8/layout/gear1"/>
    <dgm:cxn modelId="{0D2A92DF-6447-4348-A2A3-4A123F281031}" srcId="{CF65C27C-B428-A942-B45E-E93F0E0C33DF}" destId="{228BEF2B-CD16-DA45-96C8-527E6F940327}" srcOrd="0" destOrd="0" parTransId="{B014CD82-6153-B54A-9C0E-3A6AC5463426}" sibTransId="{CC128230-89D5-B645-9071-452E04A494EE}"/>
    <dgm:cxn modelId="{2AFF6E05-F50A-403A-BAED-7788CC795314}" type="presOf" srcId="{CC128230-89D5-B645-9071-452E04A494EE}" destId="{6C8F680C-CADF-944A-9CC6-E22CEDAC4EC1}" srcOrd="0" destOrd="0" presId="urn:microsoft.com/office/officeart/2005/8/layout/gear1"/>
    <dgm:cxn modelId="{0D1C15F7-89BC-4599-ACC4-8722C93FB591}" type="presOf" srcId="{228BEF2B-CD16-DA45-96C8-527E6F940327}" destId="{1A288A37-F32D-374C-BCC9-C936C7780241}" srcOrd="2" destOrd="0" presId="urn:microsoft.com/office/officeart/2005/8/layout/gear1"/>
    <dgm:cxn modelId="{3FA7B9CC-5FE1-4C8C-A468-23C6493F9215}" type="presOf" srcId="{0F362204-4626-0147-A8FA-F78CB032AE93}" destId="{28F00E11-746D-104C-BA7D-2C6D750573A8}" srcOrd="0" destOrd="0" presId="urn:microsoft.com/office/officeart/2005/8/layout/gear1"/>
    <dgm:cxn modelId="{88901FFF-62EE-4B77-82C0-E58CE6B7A81A}" type="presParOf" srcId="{C151F15F-ECD3-2343-B4FA-5941008BAE40}" destId="{98A40DE3-F9AE-7348-97FB-416D2657E927}" srcOrd="0" destOrd="0" presId="urn:microsoft.com/office/officeart/2005/8/layout/gear1"/>
    <dgm:cxn modelId="{C5BEC919-408C-4680-BBC0-B3953F566FCF}" type="presParOf" srcId="{C151F15F-ECD3-2343-B4FA-5941008BAE40}" destId="{A54CD534-FEB1-6447-8BCA-5C96A1679655}" srcOrd="1" destOrd="0" presId="urn:microsoft.com/office/officeart/2005/8/layout/gear1"/>
    <dgm:cxn modelId="{D697F6AE-064B-45DA-B397-FEE6C8030B04}" type="presParOf" srcId="{C151F15F-ECD3-2343-B4FA-5941008BAE40}" destId="{1A288A37-F32D-374C-BCC9-C936C7780241}" srcOrd="2" destOrd="0" presId="urn:microsoft.com/office/officeart/2005/8/layout/gear1"/>
    <dgm:cxn modelId="{8F03194B-6A20-4A04-B2C0-F457D4E89188}" type="presParOf" srcId="{C151F15F-ECD3-2343-B4FA-5941008BAE40}" destId="{F6509B2E-98FA-234C-A05D-35D784411C4B}" srcOrd="3" destOrd="0" presId="urn:microsoft.com/office/officeart/2005/8/layout/gear1"/>
    <dgm:cxn modelId="{F17A9094-F634-43C8-825D-EB96810C4A13}" type="presParOf" srcId="{C151F15F-ECD3-2343-B4FA-5941008BAE40}" destId="{E926F03F-00B8-FC42-8E7B-0AC353314D19}" srcOrd="4" destOrd="0" presId="urn:microsoft.com/office/officeart/2005/8/layout/gear1"/>
    <dgm:cxn modelId="{CD53BC62-11E2-4D64-AEC4-376513A4B5B5}" type="presParOf" srcId="{C151F15F-ECD3-2343-B4FA-5941008BAE40}" destId="{B9B97243-50B6-E24C-AD7A-A4AE59D20272}" srcOrd="5" destOrd="0" presId="urn:microsoft.com/office/officeart/2005/8/layout/gear1"/>
    <dgm:cxn modelId="{C09DC5CD-606C-4D3F-B6DF-8C33032DA904}" type="presParOf" srcId="{C151F15F-ECD3-2343-B4FA-5941008BAE40}" destId="{28F00E11-746D-104C-BA7D-2C6D750573A8}" srcOrd="6" destOrd="0" presId="urn:microsoft.com/office/officeart/2005/8/layout/gear1"/>
    <dgm:cxn modelId="{35DA8AAD-1089-4427-8BE5-EB6E412D0468}" type="presParOf" srcId="{C151F15F-ECD3-2343-B4FA-5941008BAE40}" destId="{4930C81C-D054-8F4A-9CC6-E06FAAF80C29}" srcOrd="7" destOrd="0" presId="urn:microsoft.com/office/officeart/2005/8/layout/gear1"/>
    <dgm:cxn modelId="{0F151BDD-B99B-4648-B07D-4CB628398B8F}" type="presParOf" srcId="{C151F15F-ECD3-2343-B4FA-5941008BAE40}" destId="{7D3EDA1D-2ED2-D345-B05B-636D048AD895}" srcOrd="8" destOrd="0" presId="urn:microsoft.com/office/officeart/2005/8/layout/gear1"/>
    <dgm:cxn modelId="{74563AAD-BB66-4EA4-B61B-093C4F3CDB24}" type="presParOf" srcId="{C151F15F-ECD3-2343-B4FA-5941008BAE40}" destId="{71BA2D4C-CC8A-8D4E-8272-1101CBBF512B}" srcOrd="9" destOrd="0" presId="urn:microsoft.com/office/officeart/2005/8/layout/gear1"/>
    <dgm:cxn modelId="{70DCC970-AFD1-4F36-97F0-199A9F928EED}" type="presParOf" srcId="{C151F15F-ECD3-2343-B4FA-5941008BAE40}" destId="{6C8F680C-CADF-944A-9CC6-E22CEDAC4EC1}" srcOrd="10" destOrd="0" presId="urn:microsoft.com/office/officeart/2005/8/layout/gear1"/>
    <dgm:cxn modelId="{EF3B07C8-E936-4976-BDCF-A8044ADFDBCF}" type="presParOf" srcId="{C151F15F-ECD3-2343-B4FA-5941008BAE40}" destId="{177AA955-7ECC-804F-B68C-30022CDD0E70}" srcOrd="11" destOrd="0" presId="urn:microsoft.com/office/officeart/2005/8/layout/gear1"/>
    <dgm:cxn modelId="{28B767AB-A253-463B-980A-D4BE252DB08C}" type="presParOf" srcId="{C151F15F-ECD3-2343-B4FA-5941008BAE40}" destId="{B03088D9-9178-8A46-AD13-5138C8744F5F}" srcOrd="12" destOrd="0" presId="urn:microsoft.com/office/officeart/2005/8/layout/gear1"/>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E22967-FEBD-4D36-9713-519B8FD9C6E7}" type="doc">
      <dgm:prSet loTypeId="urn:microsoft.com/office/officeart/2005/8/layout/vList4#1" loCatId="list" qsTypeId="urn:microsoft.com/office/officeart/2005/8/quickstyle/3d1" qsCatId="3D" csTypeId="urn:microsoft.com/office/officeart/2005/8/colors/colorful3" csCatId="colorful" phldr="1"/>
      <dgm:spPr/>
      <dgm:t>
        <a:bodyPr/>
        <a:lstStyle/>
        <a:p>
          <a:endParaRPr lang="en-US"/>
        </a:p>
      </dgm:t>
    </dgm:pt>
    <dgm:pt modelId="{E4345F5B-D9E7-40E5-BE52-E8849F5CCF4A}">
      <dgm:prSet phldrT="[Text]" custT="1"/>
      <dgm:spPr/>
      <dgm:t>
        <a:bodyPr/>
        <a:lstStyle/>
        <a:p>
          <a:pPr>
            <a:lnSpc>
              <a:spcPct val="100000"/>
            </a:lnSpc>
            <a:spcBef>
              <a:spcPts val="0"/>
            </a:spcBef>
            <a:spcAft>
              <a:spcPts val="0"/>
            </a:spcAft>
          </a:pPr>
          <a:r>
            <a:rPr lang="en-AU" sz="900" b="1" spc="0" baseline="0" dirty="0" smtClean="0"/>
            <a:t>Natural systems </a:t>
          </a:r>
        </a:p>
        <a:p>
          <a:pPr>
            <a:lnSpc>
              <a:spcPct val="100000"/>
            </a:lnSpc>
            <a:spcBef>
              <a:spcPts val="0"/>
            </a:spcBef>
            <a:spcAft>
              <a:spcPts val="0"/>
            </a:spcAft>
          </a:pPr>
          <a:r>
            <a:rPr lang="en-AU" sz="800" b="1" dirty="0" smtClean="0"/>
            <a:t>site access, scenic quality, biodiversity</a:t>
          </a:r>
          <a:endParaRPr lang="en-US" sz="800" b="1" spc="0" baseline="0" dirty="0"/>
        </a:p>
      </dgm:t>
    </dgm:pt>
    <dgm:pt modelId="{7D3FE4C4-4C9C-4F25-A44A-D3D7D3224A75}" type="parTrans" cxnId="{650ADCD9-FBE2-4E33-BB03-037088CF86E2}">
      <dgm:prSet/>
      <dgm:spPr/>
      <dgm:t>
        <a:bodyPr/>
        <a:lstStyle/>
        <a:p>
          <a:pPr>
            <a:lnSpc>
              <a:spcPct val="100000"/>
            </a:lnSpc>
            <a:spcBef>
              <a:spcPts val="0"/>
            </a:spcBef>
            <a:spcAft>
              <a:spcPts val="0"/>
            </a:spcAft>
          </a:pPr>
          <a:endParaRPr lang="en-US" sz="1800"/>
        </a:p>
      </dgm:t>
    </dgm:pt>
    <dgm:pt modelId="{260A9727-C2DA-421F-BA6B-58D6F0B293C8}" type="sibTrans" cxnId="{650ADCD9-FBE2-4E33-BB03-037088CF86E2}">
      <dgm:prSet/>
      <dgm:spPr/>
      <dgm:t>
        <a:bodyPr/>
        <a:lstStyle/>
        <a:p>
          <a:pPr>
            <a:lnSpc>
              <a:spcPct val="100000"/>
            </a:lnSpc>
            <a:spcBef>
              <a:spcPts val="0"/>
            </a:spcBef>
            <a:spcAft>
              <a:spcPts val="0"/>
            </a:spcAft>
          </a:pPr>
          <a:endParaRPr lang="en-US" sz="1800"/>
        </a:p>
      </dgm:t>
    </dgm:pt>
    <dgm:pt modelId="{17D0BEAD-89D5-4D43-B5F9-F7F7604142CD}">
      <dgm:prSet phldrT="[Text]" custT="1"/>
      <dgm:spPr/>
      <dgm:t>
        <a:bodyPr/>
        <a:lstStyle/>
        <a:p>
          <a:pPr>
            <a:lnSpc>
              <a:spcPct val="100000"/>
            </a:lnSpc>
            <a:spcBef>
              <a:spcPts val="0"/>
            </a:spcBef>
            <a:spcAft>
              <a:spcPts val="0"/>
            </a:spcAft>
          </a:pPr>
          <a:r>
            <a:rPr lang="en-AU" sz="900" b="1" dirty="0" smtClean="0"/>
            <a:t>Personal circumstances</a:t>
          </a:r>
        </a:p>
        <a:p>
          <a:pPr>
            <a:lnSpc>
              <a:spcPct val="100000"/>
            </a:lnSpc>
            <a:spcBef>
              <a:spcPts val="0"/>
            </a:spcBef>
            <a:spcAft>
              <a:spcPts val="0"/>
            </a:spcAft>
          </a:pPr>
          <a:r>
            <a:rPr lang="en-AU" sz="800" b="1" dirty="0" smtClean="0"/>
            <a:t>Health, personal safety, outmigration, security</a:t>
          </a:r>
          <a:endParaRPr lang="en-US" sz="800" b="1" dirty="0"/>
        </a:p>
      </dgm:t>
    </dgm:pt>
    <dgm:pt modelId="{DE7F2C67-09E0-4BF9-8C2D-05271B6D8039}" type="parTrans" cxnId="{C79637C8-BC10-41D0-9F85-138E1C54A179}">
      <dgm:prSet/>
      <dgm:spPr/>
      <dgm:t>
        <a:bodyPr/>
        <a:lstStyle/>
        <a:p>
          <a:pPr>
            <a:lnSpc>
              <a:spcPct val="100000"/>
            </a:lnSpc>
            <a:spcBef>
              <a:spcPts val="0"/>
            </a:spcBef>
            <a:spcAft>
              <a:spcPts val="0"/>
            </a:spcAft>
          </a:pPr>
          <a:endParaRPr lang="en-US" sz="1800"/>
        </a:p>
      </dgm:t>
    </dgm:pt>
    <dgm:pt modelId="{285B7FAC-AFFC-49C5-A746-5FF63052F132}" type="sibTrans" cxnId="{C79637C8-BC10-41D0-9F85-138E1C54A179}">
      <dgm:prSet/>
      <dgm:spPr/>
      <dgm:t>
        <a:bodyPr/>
        <a:lstStyle/>
        <a:p>
          <a:pPr>
            <a:lnSpc>
              <a:spcPct val="100000"/>
            </a:lnSpc>
            <a:spcBef>
              <a:spcPts val="0"/>
            </a:spcBef>
            <a:spcAft>
              <a:spcPts val="0"/>
            </a:spcAft>
          </a:pPr>
          <a:endParaRPr lang="en-US" sz="1800"/>
        </a:p>
      </dgm:t>
    </dgm:pt>
    <dgm:pt modelId="{8D353031-A04B-42E7-A232-E31357541346}">
      <dgm:prSet phldrT="[Text]" custT="1"/>
      <dgm:spPr/>
      <dgm:t>
        <a:bodyPr/>
        <a:lstStyle/>
        <a:p>
          <a:pPr>
            <a:lnSpc>
              <a:spcPct val="100000"/>
            </a:lnSpc>
            <a:spcBef>
              <a:spcPts val="0"/>
            </a:spcBef>
            <a:spcAft>
              <a:spcPts val="0"/>
            </a:spcAft>
          </a:pPr>
          <a:r>
            <a:rPr lang="en-AU" sz="900" b="1" dirty="0" smtClean="0"/>
            <a:t>Local communities</a:t>
          </a:r>
        </a:p>
        <a:p>
          <a:pPr>
            <a:lnSpc>
              <a:spcPct val="100000"/>
            </a:lnSpc>
            <a:spcBef>
              <a:spcPts val="0"/>
            </a:spcBef>
            <a:spcAft>
              <a:spcPts val="0"/>
            </a:spcAft>
          </a:pPr>
          <a:r>
            <a:rPr lang="en-AU" sz="800" b="1" dirty="0" smtClean="0"/>
            <a:t>Networks, support, wellbeing</a:t>
          </a:r>
          <a:endParaRPr lang="en-US" sz="800" b="1" dirty="0"/>
        </a:p>
      </dgm:t>
    </dgm:pt>
    <dgm:pt modelId="{22183694-1867-4CEB-9EED-5072AB919D2C}" type="parTrans" cxnId="{C024FD23-07AD-4DD5-92CB-8362E79F77FA}">
      <dgm:prSet/>
      <dgm:spPr/>
      <dgm:t>
        <a:bodyPr/>
        <a:lstStyle/>
        <a:p>
          <a:pPr>
            <a:lnSpc>
              <a:spcPct val="100000"/>
            </a:lnSpc>
            <a:spcBef>
              <a:spcPts val="0"/>
            </a:spcBef>
            <a:spcAft>
              <a:spcPts val="0"/>
            </a:spcAft>
          </a:pPr>
          <a:endParaRPr lang="en-US" sz="1800"/>
        </a:p>
      </dgm:t>
    </dgm:pt>
    <dgm:pt modelId="{46F9D713-1930-4EC8-B233-A0F7B72D564F}" type="sibTrans" cxnId="{C024FD23-07AD-4DD5-92CB-8362E79F77FA}">
      <dgm:prSet/>
      <dgm:spPr/>
      <dgm:t>
        <a:bodyPr/>
        <a:lstStyle/>
        <a:p>
          <a:pPr>
            <a:lnSpc>
              <a:spcPct val="100000"/>
            </a:lnSpc>
            <a:spcBef>
              <a:spcPts val="0"/>
            </a:spcBef>
            <a:spcAft>
              <a:spcPts val="0"/>
            </a:spcAft>
          </a:pPr>
          <a:endParaRPr lang="en-US" sz="1800"/>
        </a:p>
      </dgm:t>
    </dgm:pt>
    <dgm:pt modelId="{45062B95-2F3B-4F9A-9033-ED2F1897FC85}">
      <dgm:prSet phldrT="[Text]" custT="1"/>
      <dgm:spPr/>
      <dgm:t>
        <a:bodyPr/>
        <a:lstStyle/>
        <a:p>
          <a:pPr>
            <a:lnSpc>
              <a:spcPct val="100000"/>
            </a:lnSpc>
            <a:spcBef>
              <a:spcPts val="0"/>
            </a:spcBef>
            <a:spcAft>
              <a:spcPts val="0"/>
            </a:spcAft>
          </a:pPr>
          <a:r>
            <a:rPr lang="en-AU" sz="900" b="1" dirty="0" smtClean="0"/>
            <a:t>Infrastructure</a:t>
          </a:r>
        </a:p>
        <a:p>
          <a:pPr>
            <a:lnSpc>
              <a:spcPct val="100000"/>
            </a:lnSpc>
            <a:spcBef>
              <a:spcPts val="0"/>
            </a:spcBef>
            <a:spcAft>
              <a:spcPts val="0"/>
            </a:spcAft>
          </a:pPr>
          <a:r>
            <a:rPr lang="en-AU" sz="800" b="1" dirty="0" smtClean="0"/>
            <a:t>Road, rail, telecoms, airports, jetties, ports, sewage </a:t>
          </a:r>
          <a:endParaRPr lang="en-US" sz="800" b="1" dirty="0"/>
        </a:p>
      </dgm:t>
    </dgm:pt>
    <dgm:pt modelId="{A8C0C136-D705-4FA2-9337-2EA8C371B7D6}" type="parTrans" cxnId="{DFB7D531-E049-4109-89BB-24F1470E68CF}">
      <dgm:prSet/>
      <dgm:spPr/>
      <dgm:t>
        <a:bodyPr/>
        <a:lstStyle/>
        <a:p>
          <a:pPr>
            <a:lnSpc>
              <a:spcPct val="100000"/>
            </a:lnSpc>
            <a:spcBef>
              <a:spcPts val="0"/>
            </a:spcBef>
            <a:spcAft>
              <a:spcPts val="0"/>
            </a:spcAft>
          </a:pPr>
          <a:endParaRPr lang="en-US"/>
        </a:p>
      </dgm:t>
    </dgm:pt>
    <dgm:pt modelId="{0354B2AE-8A26-40B5-9B50-6FD14698D257}" type="sibTrans" cxnId="{DFB7D531-E049-4109-89BB-24F1470E68CF}">
      <dgm:prSet/>
      <dgm:spPr/>
      <dgm:t>
        <a:bodyPr/>
        <a:lstStyle/>
        <a:p>
          <a:pPr>
            <a:lnSpc>
              <a:spcPct val="100000"/>
            </a:lnSpc>
            <a:spcBef>
              <a:spcPts val="0"/>
            </a:spcBef>
            <a:spcAft>
              <a:spcPts val="0"/>
            </a:spcAft>
          </a:pPr>
          <a:endParaRPr lang="en-US"/>
        </a:p>
      </dgm:t>
    </dgm:pt>
    <dgm:pt modelId="{C0530204-475A-434E-83A4-F59ADA3254D6}">
      <dgm:prSet phldrT="[Text]" custT="1"/>
      <dgm:spPr/>
      <dgm:t>
        <a:bodyPr/>
        <a:lstStyle/>
        <a:p>
          <a:pPr>
            <a:lnSpc>
              <a:spcPct val="100000"/>
            </a:lnSpc>
            <a:spcBef>
              <a:spcPts val="0"/>
            </a:spcBef>
            <a:spcAft>
              <a:spcPts val="0"/>
            </a:spcAft>
          </a:pPr>
          <a:r>
            <a:rPr lang="en-AU" sz="900" b="1" dirty="0" smtClean="0"/>
            <a:t>Business</a:t>
          </a:r>
        </a:p>
        <a:p>
          <a:pPr>
            <a:lnSpc>
              <a:spcPct val="100000"/>
            </a:lnSpc>
            <a:spcBef>
              <a:spcPts val="0"/>
            </a:spcBef>
            <a:spcAft>
              <a:spcPts val="0"/>
            </a:spcAft>
          </a:pPr>
          <a:r>
            <a:rPr lang="en-AU" sz="800" b="1" dirty="0" smtClean="0"/>
            <a:t>Staff recruitment </a:t>
          </a:r>
          <a:r>
            <a:rPr lang="en-AU" sz="800" b="1" smtClean="0"/>
            <a:t>&amp; retention , </a:t>
          </a:r>
          <a:r>
            <a:rPr lang="en-AU" sz="800" b="1" dirty="0" smtClean="0"/>
            <a:t>$ damage to assets, loss of income</a:t>
          </a:r>
          <a:endParaRPr lang="en-US" sz="800" b="1" dirty="0"/>
        </a:p>
      </dgm:t>
    </dgm:pt>
    <dgm:pt modelId="{6C45A251-A9A6-4B12-9226-9B0BCE9C8F24}" type="parTrans" cxnId="{C01AE17E-462B-46EE-9EAC-3E9037E38A28}">
      <dgm:prSet/>
      <dgm:spPr/>
      <dgm:t>
        <a:bodyPr/>
        <a:lstStyle/>
        <a:p>
          <a:pPr>
            <a:lnSpc>
              <a:spcPct val="100000"/>
            </a:lnSpc>
            <a:spcBef>
              <a:spcPts val="0"/>
            </a:spcBef>
            <a:spcAft>
              <a:spcPts val="0"/>
            </a:spcAft>
          </a:pPr>
          <a:endParaRPr lang="en-US"/>
        </a:p>
      </dgm:t>
    </dgm:pt>
    <dgm:pt modelId="{6E98E862-12AD-4E47-B9A8-011F8FEF12E2}" type="sibTrans" cxnId="{C01AE17E-462B-46EE-9EAC-3E9037E38A28}">
      <dgm:prSet/>
      <dgm:spPr/>
      <dgm:t>
        <a:bodyPr/>
        <a:lstStyle/>
        <a:p>
          <a:pPr>
            <a:lnSpc>
              <a:spcPct val="100000"/>
            </a:lnSpc>
            <a:spcBef>
              <a:spcPts val="0"/>
            </a:spcBef>
            <a:spcAft>
              <a:spcPts val="0"/>
            </a:spcAft>
          </a:pPr>
          <a:endParaRPr lang="en-US"/>
        </a:p>
      </dgm:t>
    </dgm:pt>
    <dgm:pt modelId="{E2FE1F5B-296B-43D1-BEE3-90F489EAC0D4}" type="pres">
      <dgm:prSet presAssocID="{1BE22967-FEBD-4D36-9713-519B8FD9C6E7}" presName="linear" presStyleCnt="0">
        <dgm:presLayoutVars>
          <dgm:dir/>
          <dgm:resizeHandles val="exact"/>
        </dgm:presLayoutVars>
      </dgm:prSet>
      <dgm:spPr/>
      <dgm:t>
        <a:bodyPr/>
        <a:lstStyle/>
        <a:p>
          <a:endParaRPr lang="en-US"/>
        </a:p>
      </dgm:t>
    </dgm:pt>
    <dgm:pt modelId="{45390CB1-3348-4E2A-ADA5-3447926CB7B0}" type="pres">
      <dgm:prSet presAssocID="{E4345F5B-D9E7-40E5-BE52-E8849F5CCF4A}" presName="comp" presStyleCnt="0"/>
      <dgm:spPr/>
    </dgm:pt>
    <dgm:pt modelId="{9EF9B50F-CBEB-4E15-96BC-5885934A6608}" type="pres">
      <dgm:prSet presAssocID="{E4345F5B-D9E7-40E5-BE52-E8849F5CCF4A}" presName="box" presStyleLbl="node1" presStyleIdx="0" presStyleCnt="5"/>
      <dgm:spPr/>
      <dgm:t>
        <a:bodyPr/>
        <a:lstStyle/>
        <a:p>
          <a:endParaRPr lang="en-US"/>
        </a:p>
      </dgm:t>
    </dgm:pt>
    <dgm:pt modelId="{5DFEBF97-649C-44B3-B378-8BF3003167D1}" type="pres">
      <dgm:prSet presAssocID="{E4345F5B-D9E7-40E5-BE52-E8849F5CCF4A}" presName="img" presStyleLbl="fgImgPlace1" presStyleIdx="0" presStyleCnt="5"/>
      <dgm:spPr>
        <a:blipFill rotWithShape="0">
          <a:blip xmlns:r="http://schemas.openxmlformats.org/officeDocument/2006/relationships" r:embed="rId1"/>
          <a:stretch>
            <a:fillRect/>
          </a:stretch>
        </a:blipFill>
      </dgm:spPr>
    </dgm:pt>
    <dgm:pt modelId="{4ACE80DD-E1F6-4794-B7D1-CA95ED43D5D9}" type="pres">
      <dgm:prSet presAssocID="{E4345F5B-D9E7-40E5-BE52-E8849F5CCF4A}" presName="text" presStyleLbl="node1" presStyleIdx="0" presStyleCnt="5">
        <dgm:presLayoutVars>
          <dgm:bulletEnabled val="1"/>
        </dgm:presLayoutVars>
      </dgm:prSet>
      <dgm:spPr/>
      <dgm:t>
        <a:bodyPr/>
        <a:lstStyle/>
        <a:p>
          <a:endParaRPr lang="en-US"/>
        </a:p>
      </dgm:t>
    </dgm:pt>
    <dgm:pt modelId="{7A1103F6-7706-46E2-8FF5-29046B10545D}" type="pres">
      <dgm:prSet presAssocID="{260A9727-C2DA-421F-BA6B-58D6F0B293C8}" presName="spacer" presStyleCnt="0"/>
      <dgm:spPr/>
    </dgm:pt>
    <dgm:pt modelId="{B1973DA8-8378-4154-9B29-FDEAA91DEC94}" type="pres">
      <dgm:prSet presAssocID="{17D0BEAD-89D5-4D43-B5F9-F7F7604142CD}" presName="comp" presStyleCnt="0"/>
      <dgm:spPr/>
    </dgm:pt>
    <dgm:pt modelId="{6C61802D-C9AE-49C0-B1CD-1BB803BBE493}" type="pres">
      <dgm:prSet presAssocID="{17D0BEAD-89D5-4D43-B5F9-F7F7604142CD}" presName="box" presStyleLbl="node1" presStyleIdx="1" presStyleCnt="5"/>
      <dgm:spPr/>
      <dgm:t>
        <a:bodyPr/>
        <a:lstStyle/>
        <a:p>
          <a:endParaRPr lang="en-US"/>
        </a:p>
      </dgm:t>
    </dgm:pt>
    <dgm:pt modelId="{EC318141-B8E2-484F-A344-C82E4644A43D}" type="pres">
      <dgm:prSet presAssocID="{17D0BEAD-89D5-4D43-B5F9-F7F7604142CD}" presName="img" presStyleLbl="fgImgPlace1" presStyleIdx="1" presStyleCnt="5"/>
      <dgm:spPr>
        <a:blipFill rotWithShape="0">
          <a:blip xmlns:r="http://schemas.openxmlformats.org/officeDocument/2006/relationships" r:embed="rId2"/>
          <a:stretch>
            <a:fillRect/>
          </a:stretch>
        </a:blipFill>
      </dgm:spPr>
      <dgm:t>
        <a:bodyPr/>
        <a:lstStyle/>
        <a:p>
          <a:endParaRPr lang="en-US"/>
        </a:p>
      </dgm:t>
    </dgm:pt>
    <dgm:pt modelId="{872530D2-A6AB-4F83-9EEE-C44318946540}" type="pres">
      <dgm:prSet presAssocID="{17D0BEAD-89D5-4D43-B5F9-F7F7604142CD}" presName="text" presStyleLbl="node1" presStyleIdx="1" presStyleCnt="5">
        <dgm:presLayoutVars>
          <dgm:bulletEnabled val="1"/>
        </dgm:presLayoutVars>
      </dgm:prSet>
      <dgm:spPr/>
      <dgm:t>
        <a:bodyPr/>
        <a:lstStyle/>
        <a:p>
          <a:endParaRPr lang="en-US"/>
        </a:p>
      </dgm:t>
    </dgm:pt>
    <dgm:pt modelId="{89F503AC-ED6A-44D4-BEAD-685EEB00FCC0}" type="pres">
      <dgm:prSet presAssocID="{285B7FAC-AFFC-49C5-A746-5FF63052F132}" presName="spacer" presStyleCnt="0"/>
      <dgm:spPr/>
    </dgm:pt>
    <dgm:pt modelId="{7B38AE07-13FA-47E9-BDAD-17C22C4A4A43}" type="pres">
      <dgm:prSet presAssocID="{8D353031-A04B-42E7-A232-E31357541346}" presName="comp" presStyleCnt="0"/>
      <dgm:spPr/>
    </dgm:pt>
    <dgm:pt modelId="{79F75745-2D4E-47DB-B3E1-B72F75439393}" type="pres">
      <dgm:prSet presAssocID="{8D353031-A04B-42E7-A232-E31357541346}" presName="box" presStyleLbl="node1" presStyleIdx="2" presStyleCnt="5"/>
      <dgm:spPr/>
      <dgm:t>
        <a:bodyPr/>
        <a:lstStyle/>
        <a:p>
          <a:endParaRPr lang="en-US"/>
        </a:p>
      </dgm:t>
    </dgm:pt>
    <dgm:pt modelId="{98A64714-0BB5-4BA7-9B1E-024D4C3578FE}" type="pres">
      <dgm:prSet presAssocID="{8D353031-A04B-42E7-A232-E31357541346}" presName="img" presStyleLbl="fgImgPlace1" presStyleIdx="2" presStyleCnt="5"/>
      <dgm:spPr>
        <a:blipFill rotWithShape="0">
          <a:blip xmlns:r="http://schemas.openxmlformats.org/officeDocument/2006/relationships" r:embed="rId3"/>
          <a:stretch>
            <a:fillRect/>
          </a:stretch>
        </a:blipFill>
      </dgm:spPr>
    </dgm:pt>
    <dgm:pt modelId="{D0028AA9-F643-4588-A326-61E65E38A5D4}" type="pres">
      <dgm:prSet presAssocID="{8D353031-A04B-42E7-A232-E31357541346}" presName="text" presStyleLbl="node1" presStyleIdx="2" presStyleCnt="5">
        <dgm:presLayoutVars>
          <dgm:bulletEnabled val="1"/>
        </dgm:presLayoutVars>
      </dgm:prSet>
      <dgm:spPr/>
      <dgm:t>
        <a:bodyPr/>
        <a:lstStyle/>
        <a:p>
          <a:endParaRPr lang="en-US"/>
        </a:p>
      </dgm:t>
    </dgm:pt>
    <dgm:pt modelId="{3B2FF437-3B2F-4659-8046-E23957178A2C}" type="pres">
      <dgm:prSet presAssocID="{46F9D713-1930-4EC8-B233-A0F7B72D564F}" presName="spacer" presStyleCnt="0"/>
      <dgm:spPr/>
    </dgm:pt>
    <dgm:pt modelId="{3CC8182F-18F3-4620-89FC-90DE2647A77A}" type="pres">
      <dgm:prSet presAssocID="{45062B95-2F3B-4F9A-9033-ED2F1897FC85}" presName="comp" presStyleCnt="0"/>
      <dgm:spPr/>
    </dgm:pt>
    <dgm:pt modelId="{A0E455B0-F7DB-437E-BAE6-C19255F719EC}" type="pres">
      <dgm:prSet presAssocID="{45062B95-2F3B-4F9A-9033-ED2F1897FC85}" presName="box" presStyleLbl="node1" presStyleIdx="3" presStyleCnt="5"/>
      <dgm:spPr/>
      <dgm:t>
        <a:bodyPr/>
        <a:lstStyle/>
        <a:p>
          <a:endParaRPr lang="en-US"/>
        </a:p>
      </dgm:t>
    </dgm:pt>
    <dgm:pt modelId="{4ADE6C1E-D141-47C8-AD6E-302DF9CF20E2}" type="pres">
      <dgm:prSet presAssocID="{45062B95-2F3B-4F9A-9033-ED2F1897FC85}" presName="img" presStyleLbl="fgImgPlace1" presStyleIdx="3" presStyleCnt="5"/>
      <dgm:spPr>
        <a:blipFill rotWithShape="0">
          <a:blip xmlns:r="http://schemas.openxmlformats.org/officeDocument/2006/relationships" r:embed="rId4"/>
          <a:stretch>
            <a:fillRect/>
          </a:stretch>
        </a:blipFill>
      </dgm:spPr>
    </dgm:pt>
    <dgm:pt modelId="{6AA0997B-EDB0-4955-B002-B2DED5BC578C}" type="pres">
      <dgm:prSet presAssocID="{45062B95-2F3B-4F9A-9033-ED2F1897FC85}" presName="text" presStyleLbl="node1" presStyleIdx="3" presStyleCnt="5">
        <dgm:presLayoutVars>
          <dgm:bulletEnabled val="1"/>
        </dgm:presLayoutVars>
      </dgm:prSet>
      <dgm:spPr/>
      <dgm:t>
        <a:bodyPr/>
        <a:lstStyle/>
        <a:p>
          <a:endParaRPr lang="en-US"/>
        </a:p>
      </dgm:t>
    </dgm:pt>
    <dgm:pt modelId="{19C3A312-9AB7-4298-B658-150C0CF9A389}" type="pres">
      <dgm:prSet presAssocID="{0354B2AE-8A26-40B5-9B50-6FD14698D257}" presName="spacer" presStyleCnt="0"/>
      <dgm:spPr/>
    </dgm:pt>
    <dgm:pt modelId="{A66A6CC9-F35D-4AC2-B58C-6FFEE509385B}" type="pres">
      <dgm:prSet presAssocID="{C0530204-475A-434E-83A4-F59ADA3254D6}" presName="comp" presStyleCnt="0"/>
      <dgm:spPr/>
    </dgm:pt>
    <dgm:pt modelId="{F7E79BCF-7615-42D8-ABE6-601D1575838B}" type="pres">
      <dgm:prSet presAssocID="{C0530204-475A-434E-83A4-F59ADA3254D6}" presName="box" presStyleLbl="node1" presStyleIdx="4" presStyleCnt="5"/>
      <dgm:spPr/>
      <dgm:t>
        <a:bodyPr/>
        <a:lstStyle/>
        <a:p>
          <a:endParaRPr lang="en-US"/>
        </a:p>
      </dgm:t>
    </dgm:pt>
    <dgm:pt modelId="{7F6025F3-E015-43F1-B3DD-B7938B65B13C}" type="pres">
      <dgm:prSet presAssocID="{C0530204-475A-434E-83A4-F59ADA3254D6}" presName="img" presStyleLbl="fgImgPlace1" presStyleIdx="4" presStyleCnt="5"/>
      <dgm:spPr>
        <a:blipFill rotWithShape="0">
          <a:blip xmlns:r="http://schemas.openxmlformats.org/officeDocument/2006/relationships" r:embed="rId5"/>
          <a:stretch>
            <a:fillRect/>
          </a:stretch>
        </a:blipFill>
      </dgm:spPr>
    </dgm:pt>
    <dgm:pt modelId="{F028F221-6F67-4ACB-9E97-6D9FC7D0B4D2}" type="pres">
      <dgm:prSet presAssocID="{C0530204-475A-434E-83A4-F59ADA3254D6}" presName="text" presStyleLbl="node1" presStyleIdx="4" presStyleCnt="5">
        <dgm:presLayoutVars>
          <dgm:bulletEnabled val="1"/>
        </dgm:presLayoutVars>
      </dgm:prSet>
      <dgm:spPr/>
      <dgm:t>
        <a:bodyPr/>
        <a:lstStyle/>
        <a:p>
          <a:endParaRPr lang="en-US"/>
        </a:p>
      </dgm:t>
    </dgm:pt>
  </dgm:ptLst>
  <dgm:cxnLst>
    <dgm:cxn modelId="{BA08DAA0-1DE1-4924-A9B7-2F26AE319A5D}" type="presOf" srcId="{E4345F5B-D9E7-40E5-BE52-E8849F5CCF4A}" destId="{9EF9B50F-CBEB-4E15-96BC-5885934A6608}" srcOrd="0" destOrd="0" presId="urn:microsoft.com/office/officeart/2005/8/layout/vList4#1"/>
    <dgm:cxn modelId="{C06A80EF-FAE8-4C71-B7D1-3DC09B7C98DA}" type="presOf" srcId="{45062B95-2F3B-4F9A-9033-ED2F1897FC85}" destId="{A0E455B0-F7DB-437E-BAE6-C19255F719EC}" srcOrd="0" destOrd="0" presId="urn:microsoft.com/office/officeart/2005/8/layout/vList4#1"/>
    <dgm:cxn modelId="{0C50D893-46C9-4180-AF86-F2F353D5FBDA}" type="presOf" srcId="{45062B95-2F3B-4F9A-9033-ED2F1897FC85}" destId="{6AA0997B-EDB0-4955-B002-B2DED5BC578C}" srcOrd="1" destOrd="0" presId="urn:microsoft.com/office/officeart/2005/8/layout/vList4#1"/>
    <dgm:cxn modelId="{AD555151-FD52-46CD-B7EE-7C78081AA796}" type="presOf" srcId="{C0530204-475A-434E-83A4-F59ADA3254D6}" destId="{F7E79BCF-7615-42D8-ABE6-601D1575838B}" srcOrd="0" destOrd="0" presId="urn:microsoft.com/office/officeart/2005/8/layout/vList4#1"/>
    <dgm:cxn modelId="{650ADCD9-FBE2-4E33-BB03-037088CF86E2}" srcId="{1BE22967-FEBD-4D36-9713-519B8FD9C6E7}" destId="{E4345F5B-D9E7-40E5-BE52-E8849F5CCF4A}" srcOrd="0" destOrd="0" parTransId="{7D3FE4C4-4C9C-4F25-A44A-D3D7D3224A75}" sibTransId="{260A9727-C2DA-421F-BA6B-58D6F0B293C8}"/>
    <dgm:cxn modelId="{C01AE17E-462B-46EE-9EAC-3E9037E38A28}" srcId="{1BE22967-FEBD-4D36-9713-519B8FD9C6E7}" destId="{C0530204-475A-434E-83A4-F59ADA3254D6}" srcOrd="4" destOrd="0" parTransId="{6C45A251-A9A6-4B12-9226-9B0BCE9C8F24}" sibTransId="{6E98E862-12AD-4E47-B9A8-011F8FEF12E2}"/>
    <dgm:cxn modelId="{850C7697-8D63-45EE-ADC9-A5E4C99BC0F2}" type="presOf" srcId="{1BE22967-FEBD-4D36-9713-519B8FD9C6E7}" destId="{E2FE1F5B-296B-43D1-BEE3-90F489EAC0D4}" srcOrd="0" destOrd="0" presId="urn:microsoft.com/office/officeart/2005/8/layout/vList4#1"/>
    <dgm:cxn modelId="{DFB7D531-E049-4109-89BB-24F1470E68CF}" srcId="{1BE22967-FEBD-4D36-9713-519B8FD9C6E7}" destId="{45062B95-2F3B-4F9A-9033-ED2F1897FC85}" srcOrd="3" destOrd="0" parTransId="{A8C0C136-D705-4FA2-9337-2EA8C371B7D6}" sibTransId="{0354B2AE-8A26-40B5-9B50-6FD14698D257}"/>
    <dgm:cxn modelId="{D4DC0359-C866-4D33-88A7-06EC0C6051FB}" type="presOf" srcId="{8D353031-A04B-42E7-A232-E31357541346}" destId="{D0028AA9-F643-4588-A326-61E65E38A5D4}" srcOrd="1" destOrd="0" presId="urn:microsoft.com/office/officeart/2005/8/layout/vList4#1"/>
    <dgm:cxn modelId="{187A5DF0-F82E-4987-88C8-0C9D94D3B1A0}" type="presOf" srcId="{17D0BEAD-89D5-4D43-B5F9-F7F7604142CD}" destId="{872530D2-A6AB-4F83-9EEE-C44318946540}" srcOrd="1" destOrd="0" presId="urn:microsoft.com/office/officeart/2005/8/layout/vList4#1"/>
    <dgm:cxn modelId="{AD3BB428-437E-4FD4-968C-4145F5A6A0FC}" type="presOf" srcId="{E4345F5B-D9E7-40E5-BE52-E8849F5CCF4A}" destId="{4ACE80DD-E1F6-4794-B7D1-CA95ED43D5D9}" srcOrd="1" destOrd="0" presId="urn:microsoft.com/office/officeart/2005/8/layout/vList4#1"/>
    <dgm:cxn modelId="{C024FD23-07AD-4DD5-92CB-8362E79F77FA}" srcId="{1BE22967-FEBD-4D36-9713-519B8FD9C6E7}" destId="{8D353031-A04B-42E7-A232-E31357541346}" srcOrd="2" destOrd="0" parTransId="{22183694-1867-4CEB-9EED-5072AB919D2C}" sibTransId="{46F9D713-1930-4EC8-B233-A0F7B72D564F}"/>
    <dgm:cxn modelId="{C79637C8-BC10-41D0-9F85-138E1C54A179}" srcId="{1BE22967-FEBD-4D36-9713-519B8FD9C6E7}" destId="{17D0BEAD-89D5-4D43-B5F9-F7F7604142CD}" srcOrd="1" destOrd="0" parTransId="{DE7F2C67-09E0-4BF9-8C2D-05271B6D8039}" sibTransId="{285B7FAC-AFFC-49C5-A746-5FF63052F132}"/>
    <dgm:cxn modelId="{10A22759-4203-4549-84C9-5577F5656843}" type="presOf" srcId="{8D353031-A04B-42E7-A232-E31357541346}" destId="{79F75745-2D4E-47DB-B3E1-B72F75439393}" srcOrd="0" destOrd="0" presId="urn:microsoft.com/office/officeart/2005/8/layout/vList4#1"/>
    <dgm:cxn modelId="{BB19603C-AB9A-4937-82AE-036333382A79}" type="presOf" srcId="{17D0BEAD-89D5-4D43-B5F9-F7F7604142CD}" destId="{6C61802D-C9AE-49C0-B1CD-1BB803BBE493}" srcOrd="0" destOrd="0" presId="urn:microsoft.com/office/officeart/2005/8/layout/vList4#1"/>
    <dgm:cxn modelId="{3F4A5667-51F0-4BBE-AF27-DC556A67A272}" type="presOf" srcId="{C0530204-475A-434E-83A4-F59ADA3254D6}" destId="{F028F221-6F67-4ACB-9E97-6D9FC7D0B4D2}" srcOrd="1" destOrd="0" presId="urn:microsoft.com/office/officeart/2005/8/layout/vList4#1"/>
    <dgm:cxn modelId="{10774758-44D9-4C88-A503-87E8FFB8C6DA}" type="presParOf" srcId="{E2FE1F5B-296B-43D1-BEE3-90F489EAC0D4}" destId="{45390CB1-3348-4E2A-ADA5-3447926CB7B0}" srcOrd="0" destOrd="0" presId="urn:microsoft.com/office/officeart/2005/8/layout/vList4#1"/>
    <dgm:cxn modelId="{12C3878D-B4EA-4ABA-927E-160E77BF80B8}" type="presParOf" srcId="{45390CB1-3348-4E2A-ADA5-3447926CB7B0}" destId="{9EF9B50F-CBEB-4E15-96BC-5885934A6608}" srcOrd="0" destOrd="0" presId="urn:microsoft.com/office/officeart/2005/8/layout/vList4#1"/>
    <dgm:cxn modelId="{C1D81DEF-B093-4776-BD76-FEF363798B3B}" type="presParOf" srcId="{45390CB1-3348-4E2A-ADA5-3447926CB7B0}" destId="{5DFEBF97-649C-44B3-B378-8BF3003167D1}" srcOrd="1" destOrd="0" presId="urn:microsoft.com/office/officeart/2005/8/layout/vList4#1"/>
    <dgm:cxn modelId="{2D31F021-D363-4963-B182-9C721AAF93E0}" type="presParOf" srcId="{45390CB1-3348-4E2A-ADA5-3447926CB7B0}" destId="{4ACE80DD-E1F6-4794-B7D1-CA95ED43D5D9}" srcOrd="2" destOrd="0" presId="urn:microsoft.com/office/officeart/2005/8/layout/vList4#1"/>
    <dgm:cxn modelId="{6A66C572-47B4-4565-A618-84BBB290CFB4}" type="presParOf" srcId="{E2FE1F5B-296B-43D1-BEE3-90F489EAC0D4}" destId="{7A1103F6-7706-46E2-8FF5-29046B10545D}" srcOrd="1" destOrd="0" presId="urn:microsoft.com/office/officeart/2005/8/layout/vList4#1"/>
    <dgm:cxn modelId="{8F6B2843-0C04-4815-B0D0-F571E6B7DB39}" type="presParOf" srcId="{E2FE1F5B-296B-43D1-BEE3-90F489EAC0D4}" destId="{B1973DA8-8378-4154-9B29-FDEAA91DEC94}" srcOrd="2" destOrd="0" presId="urn:microsoft.com/office/officeart/2005/8/layout/vList4#1"/>
    <dgm:cxn modelId="{C9748AD7-8D0B-4B04-84D2-8D1FF71EE7BB}" type="presParOf" srcId="{B1973DA8-8378-4154-9B29-FDEAA91DEC94}" destId="{6C61802D-C9AE-49C0-B1CD-1BB803BBE493}" srcOrd="0" destOrd="0" presId="urn:microsoft.com/office/officeart/2005/8/layout/vList4#1"/>
    <dgm:cxn modelId="{9BF5AAA1-C03C-4E70-9919-F6CA79B0B1D4}" type="presParOf" srcId="{B1973DA8-8378-4154-9B29-FDEAA91DEC94}" destId="{EC318141-B8E2-484F-A344-C82E4644A43D}" srcOrd="1" destOrd="0" presId="urn:microsoft.com/office/officeart/2005/8/layout/vList4#1"/>
    <dgm:cxn modelId="{E2C13B7A-2FB2-4AD5-A688-4B753AD5AD50}" type="presParOf" srcId="{B1973DA8-8378-4154-9B29-FDEAA91DEC94}" destId="{872530D2-A6AB-4F83-9EEE-C44318946540}" srcOrd="2" destOrd="0" presId="urn:microsoft.com/office/officeart/2005/8/layout/vList4#1"/>
    <dgm:cxn modelId="{0977EE04-78D5-46B2-ABFE-D8EB8C5A50A1}" type="presParOf" srcId="{E2FE1F5B-296B-43D1-BEE3-90F489EAC0D4}" destId="{89F503AC-ED6A-44D4-BEAD-685EEB00FCC0}" srcOrd="3" destOrd="0" presId="urn:microsoft.com/office/officeart/2005/8/layout/vList4#1"/>
    <dgm:cxn modelId="{1E72A238-D415-41B9-8E34-7825B9ECFEEB}" type="presParOf" srcId="{E2FE1F5B-296B-43D1-BEE3-90F489EAC0D4}" destId="{7B38AE07-13FA-47E9-BDAD-17C22C4A4A43}" srcOrd="4" destOrd="0" presId="urn:microsoft.com/office/officeart/2005/8/layout/vList4#1"/>
    <dgm:cxn modelId="{5D15A8F3-2F07-4D49-B5F7-539ABAB8697A}" type="presParOf" srcId="{7B38AE07-13FA-47E9-BDAD-17C22C4A4A43}" destId="{79F75745-2D4E-47DB-B3E1-B72F75439393}" srcOrd="0" destOrd="0" presId="urn:microsoft.com/office/officeart/2005/8/layout/vList4#1"/>
    <dgm:cxn modelId="{947DDF89-BB8D-4535-B2C2-D82328C44C8A}" type="presParOf" srcId="{7B38AE07-13FA-47E9-BDAD-17C22C4A4A43}" destId="{98A64714-0BB5-4BA7-9B1E-024D4C3578FE}" srcOrd="1" destOrd="0" presId="urn:microsoft.com/office/officeart/2005/8/layout/vList4#1"/>
    <dgm:cxn modelId="{89EAFDCD-3EE2-4B26-A086-C023E97024D3}" type="presParOf" srcId="{7B38AE07-13FA-47E9-BDAD-17C22C4A4A43}" destId="{D0028AA9-F643-4588-A326-61E65E38A5D4}" srcOrd="2" destOrd="0" presId="urn:microsoft.com/office/officeart/2005/8/layout/vList4#1"/>
    <dgm:cxn modelId="{E19C8A35-9AE9-4B40-921B-958041ECCD58}" type="presParOf" srcId="{E2FE1F5B-296B-43D1-BEE3-90F489EAC0D4}" destId="{3B2FF437-3B2F-4659-8046-E23957178A2C}" srcOrd="5" destOrd="0" presId="urn:microsoft.com/office/officeart/2005/8/layout/vList4#1"/>
    <dgm:cxn modelId="{B3A70F0E-5405-4D8E-9D45-6A8709D976BB}" type="presParOf" srcId="{E2FE1F5B-296B-43D1-BEE3-90F489EAC0D4}" destId="{3CC8182F-18F3-4620-89FC-90DE2647A77A}" srcOrd="6" destOrd="0" presId="urn:microsoft.com/office/officeart/2005/8/layout/vList4#1"/>
    <dgm:cxn modelId="{D2C8B1A9-CA1A-4458-BDBB-B9658395467B}" type="presParOf" srcId="{3CC8182F-18F3-4620-89FC-90DE2647A77A}" destId="{A0E455B0-F7DB-437E-BAE6-C19255F719EC}" srcOrd="0" destOrd="0" presId="urn:microsoft.com/office/officeart/2005/8/layout/vList4#1"/>
    <dgm:cxn modelId="{C5FA64CE-82E3-4C75-B071-E3211BE692D4}" type="presParOf" srcId="{3CC8182F-18F3-4620-89FC-90DE2647A77A}" destId="{4ADE6C1E-D141-47C8-AD6E-302DF9CF20E2}" srcOrd="1" destOrd="0" presId="urn:microsoft.com/office/officeart/2005/8/layout/vList4#1"/>
    <dgm:cxn modelId="{2DF6AE51-F271-48F5-8166-4229F1D365EE}" type="presParOf" srcId="{3CC8182F-18F3-4620-89FC-90DE2647A77A}" destId="{6AA0997B-EDB0-4955-B002-B2DED5BC578C}" srcOrd="2" destOrd="0" presId="urn:microsoft.com/office/officeart/2005/8/layout/vList4#1"/>
    <dgm:cxn modelId="{3FF9EE35-FE77-4BFD-8E7B-A7587C0C1402}" type="presParOf" srcId="{E2FE1F5B-296B-43D1-BEE3-90F489EAC0D4}" destId="{19C3A312-9AB7-4298-B658-150C0CF9A389}" srcOrd="7" destOrd="0" presId="urn:microsoft.com/office/officeart/2005/8/layout/vList4#1"/>
    <dgm:cxn modelId="{DB6699C5-AEEF-428C-9890-53EB385DA99C}" type="presParOf" srcId="{E2FE1F5B-296B-43D1-BEE3-90F489EAC0D4}" destId="{A66A6CC9-F35D-4AC2-B58C-6FFEE509385B}" srcOrd="8" destOrd="0" presId="urn:microsoft.com/office/officeart/2005/8/layout/vList4#1"/>
    <dgm:cxn modelId="{17DA9446-550C-4048-B290-0C2979E0FEE1}" type="presParOf" srcId="{A66A6CC9-F35D-4AC2-B58C-6FFEE509385B}" destId="{F7E79BCF-7615-42D8-ABE6-601D1575838B}" srcOrd="0" destOrd="0" presId="urn:microsoft.com/office/officeart/2005/8/layout/vList4#1"/>
    <dgm:cxn modelId="{862BE4BF-FCC1-40F4-AC02-9EF8298B89A8}" type="presParOf" srcId="{A66A6CC9-F35D-4AC2-B58C-6FFEE509385B}" destId="{7F6025F3-E015-43F1-B3DD-B7938B65B13C}" srcOrd="1" destOrd="0" presId="urn:microsoft.com/office/officeart/2005/8/layout/vList4#1"/>
    <dgm:cxn modelId="{DC115596-7685-4166-A31F-454CD91E225A}" type="presParOf" srcId="{A66A6CC9-F35D-4AC2-B58C-6FFEE509385B}" destId="{F028F221-6F67-4ACB-9E97-6D9FC7D0B4D2}" srcOrd="2" destOrd="0" presId="urn:microsoft.com/office/officeart/2005/8/layout/vList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40DE3-F9AE-7348-97FB-416D2657E927}">
      <dsp:nvSpPr>
        <dsp:cNvPr id="0" name=""/>
        <dsp:cNvSpPr/>
      </dsp:nvSpPr>
      <dsp:spPr>
        <a:xfrm>
          <a:off x="2355775" y="1157399"/>
          <a:ext cx="1414598" cy="1414598"/>
        </a:xfrm>
        <a:prstGeom prst="gear9">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5880" tIns="55880" rIns="55880" bIns="55880" numCol="1" spcCol="1270" anchor="ctr" anchorCtr="0">
          <a:noAutofit/>
        </a:bodyPr>
        <a:lstStyle/>
        <a:p>
          <a:pPr lvl="0" algn="ctr" defTabSz="1955800" rtl="0">
            <a:lnSpc>
              <a:spcPct val="90000"/>
            </a:lnSpc>
            <a:spcBef>
              <a:spcPct val="0"/>
            </a:spcBef>
            <a:spcAft>
              <a:spcPct val="35000"/>
            </a:spcAft>
          </a:pPr>
          <a:endParaRPr lang="en-US" sz="4400" kern="1200" dirty="0"/>
        </a:p>
      </dsp:txBody>
      <dsp:txXfrm>
        <a:off x="2640172" y="1488762"/>
        <a:ext cx="845804" cy="727132"/>
      </dsp:txXfrm>
    </dsp:sp>
    <dsp:sp modelId="{F6509B2E-98FA-234C-A05D-35D784411C4B}">
      <dsp:nvSpPr>
        <dsp:cNvPr id="0" name=""/>
        <dsp:cNvSpPr/>
      </dsp:nvSpPr>
      <dsp:spPr>
        <a:xfrm>
          <a:off x="1551624" y="793831"/>
          <a:ext cx="1028799" cy="1028799"/>
        </a:xfrm>
        <a:prstGeom prst="gear6">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22275" rtl="0">
            <a:lnSpc>
              <a:spcPct val="90000"/>
            </a:lnSpc>
            <a:spcBef>
              <a:spcPct val="0"/>
            </a:spcBef>
            <a:spcAft>
              <a:spcPct val="35000"/>
            </a:spcAft>
          </a:pPr>
          <a:r>
            <a:rPr lang="en-US" sz="950" b="1" kern="1200" dirty="0" smtClean="0"/>
            <a:t>Approach</a:t>
          </a:r>
          <a:endParaRPr lang="en-US" sz="950" kern="1200" dirty="0"/>
        </a:p>
      </dsp:txBody>
      <dsp:txXfrm>
        <a:off x="1810627" y="1054400"/>
        <a:ext cx="510793" cy="507661"/>
      </dsp:txXfrm>
    </dsp:sp>
    <dsp:sp modelId="{28F00E11-746D-104C-BA7D-2C6D750573A8}">
      <dsp:nvSpPr>
        <dsp:cNvPr id="0" name=""/>
        <dsp:cNvSpPr/>
      </dsp:nvSpPr>
      <dsp:spPr>
        <a:xfrm rot="20700000">
          <a:off x="2108968" y="113272"/>
          <a:ext cx="1008013" cy="1008013"/>
        </a:xfrm>
        <a:prstGeom prst="gear6">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66725" rtl="0">
            <a:lnSpc>
              <a:spcPct val="90000"/>
            </a:lnSpc>
            <a:spcBef>
              <a:spcPct val="0"/>
            </a:spcBef>
            <a:spcAft>
              <a:spcPct val="35000"/>
            </a:spcAft>
          </a:pPr>
          <a:r>
            <a:rPr lang="en-US" sz="1050" b="1" kern="1200" dirty="0" smtClean="0"/>
            <a:t>Tools</a:t>
          </a:r>
          <a:endParaRPr lang="en-US" sz="1050" kern="1200" dirty="0"/>
        </a:p>
      </dsp:txBody>
      <dsp:txXfrm rot="-20700000">
        <a:off x="2330055" y="334359"/>
        <a:ext cx="565839" cy="565839"/>
      </dsp:txXfrm>
    </dsp:sp>
    <dsp:sp modelId="{6C8F680C-CADF-944A-9CC6-E22CEDAC4EC1}">
      <dsp:nvSpPr>
        <dsp:cNvPr id="0" name=""/>
        <dsp:cNvSpPr/>
      </dsp:nvSpPr>
      <dsp:spPr>
        <a:xfrm>
          <a:off x="2230136" y="953356"/>
          <a:ext cx="1810686" cy="1810686"/>
        </a:xfrm>
        <a:prstGeom prst="circularArrow">
          <a:avLst>
            <a:gd name="adj1" fmla="val 4687"/>
            <a:gd name="adj2" fmla="val 299029"/>
            <a:gd name="adj3" fmla="val 2458483"/>
            <a:gd name="adj4" fmla="val 15991658"/>
            <a:gd name="adj5" fmla="val 5469"/>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77AA955-7ECC-804F-B68C-30022CDD0E70}">
      <dsp:nvSpPr>
        <dsp:cNvPr id="0" name=""/>
        <dsp:cNvSpPr/>
      </dsp:nvSpPr>
      <dsp:spPr>
        <a:xfrm>
          <a:off x="1350537" y="602367"/>
          <a:ext cx="1315576" cy="1315576"/>
        </a:xfrm>
        <a:prstGeom prst="leftCircularArrow">
          <a:avLst>
            <a:gd name="adj1" fmla="val 6452"/>
            <a:gd name="adj2" fmla="val 429999"/>
            <a:gd name="adj3" fmla="val 10489124"/>
            <a:gd name="adj4" fmla="val 14837806"/>
            <a:gd name="adj5" fmla="val 7527"/>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03088D9-9178-8A46-AD13-5138C8744F5F}">
      <dsp:nvSpPr>
        <dsp:cNvPr id="0" name=""/>
        <dsp:cNvSpPr/>
      </dsp:nvSpPr>
      <dsp:spPr>
        <a:xfrm>
          <a:off x="1875804" y="-100557"/>
          <a:ext cx="1418456" cy="1418456"/>
        </a:xfrm>
        <a:prstGeom prst="circularArrow">
          <a:avLst>
            <a:gd name="adj1" fmla="val 5984"/>
            <a:gd name="adj2" fmla="val 394124"/>
            <a:gd name="adj3" fmla="val 13313824"/>
            <a:gd name="adj4" fmla="val 10508221"/>
            <a:gd name="adj5" fmla="val 6981"/>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F9B50F-CBEB-4E15-96BC-5885934A6608}">
      <dsp:nvSpPr>
        <dsp:cNvPr id="0" name=""/>
        <dsp:cNvSpPr/>
      </dsp:nvSpPr>
      <dsp:spPr>
        <a:xfrm>
          <a:off x="0" y="0"/>
          <a:ext cx="2608313" cy="409225"/>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l" defTabSz="400050">
            <a:lnSpc>
              <a:spcPct val="100000"/>
            </a:lnSpc>
            <a:spcBef>
              <a:spcPct val="0"/>
            </a:spcBef>
            <a:spcAft>
              <a:spcPts val="0"/>
            </a:spcAft>
          </a:pPr>
          <a:r>
            <a:rPr lang="en-AU" sz="900" b="1" kern="1200" spc="0" baseline="0" dirty="0" smtClean="0"/>
            <a:t>Natural systems </a:t>
          </a:r>
        </a:p>
        <a:p>
          <a:pPr lvl="0" algn="l" defTabSz="400050">
            <a:lnSpc>
              <a:spcPct val="100000"/>
            </a:lnSpc>
            <a:spcBef>
              <a:spcPct val="0"/>
            </a:spcBef>
            <a:spcAft>
              <a:spcPts val="0"/>
            </a:spcAft>
          </a:pPr>
          <a:r>
            <a:rPr lang="en-AU" sz="800" b="1" kern="1200" dirty="0" smtClean="0"/>
            <a:t>site access, scenic quality, biodiversity</a:t>
          </a:r>
          <a:endParaRPr lang="en-US" sz="800" b="1" kern="1200" spc="0" baseline="0" dirty="0"/>
        </a:p>
      </dsp:txBody>
      <dsp:txXfrm>
        <a:off x="562585" y="0"/>
        <a:ext cx="2045728" cy="409225"/>
      </dsp:txXfrm>
    </dsp:sp>
    <dsp:sp modelId="{5DFEBF97-649C-44B3-B378-8BF3003167D1}">
      <dsp:nvSpPr>
        <dsp:cNvPr id="0" name=""/>
        <dsp:cNvSpPr/>
      </dsp:nvSpPr>
      <dsp:spPr>
        <a:xfrm>
          <a:off x="40922" y="40922"/>
          <a:ext cx="521662" cy="327380"/>
        </a:xfrm>
        <a:prstGeom prst="roundRect">
          <a:avLst>
            <a:gd name="adj" fmla="val 10000"/>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6C61802D-C9AE-49C0-B1CD-1BB803BBE493}">
      <dsp:nvSpPr>
        <dsp:cNvPr id="0" name=""/>
        <dsp:cNvSpPr/>
      </dsp:nvSpPr>
      <dsp:spPr>
        <a:xfrm>
          <a:off x="0" y="450147"/>
          <a:ext cx="2608313" cy="409225"/>
        </a:xfrm>
        <a:prstGeom prst="roundRect">
          <a:avLst>
            <a:gd name="adj" fmla="val 10000"/>
          </a:avLst>
        </a:prstGeom>
        <a:gradFill rotWithShape="0">
          <a:gsLst>
            <a:gs pos="0">
              <a:schemeClr val="accent3">
                <a:hueOff val="2812566"/>
                <a:satOff val="-4220"/>
                <a:lumOff val="-686"/>
                <a:alphaOff val="0"/>
                <a:shade val="51000"/>
                <a:satMod val="130000"/>
              </a:schemeClr>
            </a:gs>
            <a:gs pos="80000">
              <a:schemeClr val="accent3">
                <a:hueOff val="2812566"/>
                <a:satOff val="-4220"/>
                <a:lumOff val="-686"/>
                <a:alphaOff val="0"/>
                <a:shade val="93000"/>
                <a:satMod val="130000"/>
              </a:schemeClr>
            </a:gs>
            <a:gs pos="100000">
              <a:schemeClr val="accent3">
                <a:hueOff val="2812566"/>
                <a:satOff val="-4220"/>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l" defTabSz="400050">
            <a:lnSpc>
              <a:spcPct val="100000"/>
            </a:lnSpc>
            <a:spcBef>
              <a:spcPct val="0"/>
            </a:spcBef>
            <a:spcAft>
              <a:spcPts val="0"/>
            </a:spcAft>
          </a:pPr>
          <a:r>
            <a:rPr lang="en-AU" sz="900" b="1" kern="1200" dirty="0" smtClean="0"/>
            <a:t>Personal circumstances</a:t>
          </a:r>
        </a:p>
        <a:p>
          <a:pPr lvl="0" algn="l" defTabSz="400050">
            <a:lnSpc>
              <a:spcPct val="100000"/>
            </a:lnSpc>
            <a:spcBef>
              <a:spcPct val="0"/>
            </a:spcBef>
            <a:spcAft>
              <a:spcPts val="0"/>
            </a:spcAft>
          </a:pPr>
          <a:r>
            <a:rPr lang="en-AU" sz="800" b="1" kern="1200" dirty="0" smtClean="0"/>
            <a:t>Health, personal safety, outmigration, security</a:t>
          </a:r>
          <a:endParaRPr lang="en-US" sz="800" b="1" kern="1200" dirty="0"/>
        </a:p>
      </dsp:txBody>
      <dsp:txXfrm>
        <a:off x="562585" y="450147"/>
        <a:ext cx="2045728" cy="409225"/>
      </dsp:txXfrm>
    </dsp:sp>
    <dsp:sp modelId="{EC318141-B8E2-484F-A344-C82E4644A43D}">
      <dsp:nvSpPr>
        <dsp:cNvPr id="0" name=""/>
        <dsp:cNvSpPr/>
      </dsp:nvSpPr>
      <dsp:spPr>
        <a:xfrm>
          <a:off x="40922" y="491070"/>
          <a:ext cx="521662" cy="327380"/>
        </a:xfrm>
        <a:prstGeom prst="roundRect">
          <a:avLst>
            <a:gd name="adj" fmla="val 10000"/>
          </a:avLst>
        </a:prstGeom>
        <a:blipFill rotWithShape="0">
          <a:blip xmlns:r="http://schemas.openxmlformats.org/officeDocument/2006/relationships" r:embed="rId2"/>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79F75745-2D4E-47DB-B3E1-B72F75439393}">
      <dsp:nvSpPr>
        <dsp:cNvPr id="0" name=""/>
        <dsp:cNvSpPr/>
      </dsp:nvSpPr>
      <dsp:spPr>
        <a:xfrm>
          <a:off x="0" y="900295"/>
          <a:ext cx="2608313" cy="409225"/>
        </a:xfrm>
        <a:prstGeom prst="roundRect">
          <a:avLst>
            <a:gd name="adj" fmla="val 10000"/>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l" defTabSz="400050">
            <a:lnSpc>
              <a:spcPct val="100000"/>
            </a:lnSpc>
            <a:spcBef>
              <a:spcPct val="0"/>
            </a:spcBef>
            <a:spcAft>
              <a:spcPts val="0"/>
            </a:spcAft>
          </a:pPr>
          <a:r>
            <a:rPr lang="en-AU" sz="900" b="1" kern="1200" dirty="0" smtClean="0"/>
            <a:t>Local communities</a:t>
          </a:r>
        </a:p>
        <a:p>
          <a:pPr lvl="0" algn="l" defTabSz="400050">
            <a:lnSpc>
              <a:spcPct val="100000"/>
            </a:lnSpc>
            <a:spcBef>
              <a:spcPct val="0"/>
            </a:spcBef>
            <a:spcAft>
              <a:spcPts val="0"/>
            </a:spcAft>
          </a:pPr>
          <a:r>
            <a:rPr lang="en-AU" sz="800" b="1" kern="1200" dirty="0" smtClean="0"/>
            <a:t>Networks, support, wellbeing</a:t>
          </a:r>
          <a:endParaRPr lang="en-US" sz="800" b="1" kern="1200" dirty="0"/>
        </a:p>
      </dsp:txBody>
      <dsp:txXfrm>
        <a:off x="562585" y="900295"/>
        <a:ext cx="2045728" cy="409225"/>
      </dsp:txXfrm>
    </dsp:sp>
    <dsp:sp modelId="{98A64714-0BB5-4BA7-9B1E-024D4C3578FE}">
      <dsp:nvSpPr>
        <dsp:cNvPr id="0" name=""/>
        <dsp:cNvSpPr/>
      </dsp:nvSpPr>
      <dsp:spPr>
        <a:xfrm>
          <a:off x="40922" y="941218"/>
          <a:ext cx="521662" cy="327380"/>
        </a:xfrm>
        <a:prstGeom prst="roundRect">
          <a:avLst>
            <a:gd name="adj" fmla="val 10000"/>
          </a:avLst>
        </a:prstGeom>
        <a:blipFill rotWithShape="0">
          <a:blip xmlns:r="http://schemas.openxmlformats.org/officeDocument/2006/relationships" r:embed="rId3"/>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0E455B0-F7DB-437E-BAE6-C19255F719EC}">
      <dsp:nvSpPr>
        <dsp:cNvPr id="0" name=""/>
        <dsp:cNvSpPr/>
      </dsp:nvSpPr>
      <dsp:spPr>
        <a:xfrm>
          <a:off x="0" y="1350443"/>
          <a:ext cx="2608313" cy="409225"/>
        </a:xfrm>
        <a:prstGeom prst="roundRect">
          <a:avLst>
            <a:gd name="adj" fmla="val 10000"/>
          </a:avLst>
        </a:prstGeom>
        <a:gradFill rotWithShape="0">
          <a:gsLst>
            <a:gs pos="0">
              <a:schemeClr val="accent3">
                <a:hueOff val="8437698"/>
                <a:satOff val="-12660"/>
                <a:lumOff val="-2059"/>
                <a:alphaOff val="0"/>
                <a:shade val="51000"/>
                <a:satMod val="130000"/>
              </a:schemeClr>
            </a:gs>
            <a:gs pos="80000">
              <a:schemeClr val="accent3">
                <a:hueOff val="8437698"/>
                <a:satOff val="-12660"/>
                <a:lumOff val="-2059"/>
                <a:alphaOff val="0"/>
                <a:shade val="93000"/>
                <a:satMod val="130000"/>
              </a:schemeClr>
            </a:gs>
            <a:gs pos="100000">
              <a:schemeClr val="accent3">
                <a:hueOff val="8437698"/>
                <a:satOff val="-12660"/>
                <a:lumOff val="-205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l" defTabSz="400050">
            <a:lnSpc>
              <a:spcPct val="100000"/>
            </a:lnSpc>
            <a:spcBef>
              <a:spcPct val="0"/>
            </a:spcBef>
            <a:spcAft>
              <a:spcPts val="0"/>
            </a:spcAft>
          </a:pPr>
          <a:r>
            <a:rPr lang="en-AU" sz="900" b="1" kern="1200" dirty="0" smtClean="0"/>
            <a:t>Infrastructure</a:t>
          </a:r>
        </a:p>
        <a:p>
          <a:pPr lvl="0" algn="l" defTabSz="400050">
            <a:lnSpc>
              <a:spcPct val="100000"/>
            </a:lnSpc>
            <a:spcBef>
              <a:spcPct val="0"/>
            </a:spcBef>
            <a:spcAft>
              <a:spcPts val="0"/>
            </a:spcAft>
          </a:pPr>
          <a:r>
            <a:rPr lang="en-AU" sz="800" b="1" kern="1200" dirty="0" smtClean="0"/>
            <a:t>Road, rail, telecoms, airports, jetties, ports, sewage </a:t>
          </a:r>
          <a:endParaRPr lang="en-US" sz="800" b="1" kern="1200" dirty="0"/>
        </a:p>
      </dsp:txBody>
      <dsp:txXfrm>
        <a:off x="562585" y="1350443"/>
        <a:ext cx="2045728" cy="409225"/>
      </dsp:txXfrm>
    </dsp:sp>
    <dsp:sp modelId="{4ADE6C1E-D141-47C8-AD6E-302DF9CF20E2}">
      <dsp:nvSpPr>
        <dsp:cNvPr id="0" name=""/>
        <dsp:cNvSpPr/>
      </dsp:nvSpPr>
      <dsp:spPr>
        <a:xfrm>
          <a:off x="40922" y="1391366"/>
          <a:ext cx="521662" cy="327380"/>
        </a:xfrm>
        <a:prstGeom prst="roundRect">
          <a:avLst>
            <a:gd name="adj" fmla="val 10000"/>
          </a:avLst>
        </a:prstGeom>
        <a:blipFill rotWithShape="0">
          <a:blip xmlns:r="http://schemas.openxmlformats.org/officeDocument/2006/relationships" r:embed="rId4"/>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7E79BCF-7615-42D8-ABE6-601D1575838B}">
      <dsp:nvSpPr>
        <dsp:cNvPr id="0" name=""/>
        <dsp:cNvSpPr/>
      </dsp:nvSpPr>
      <dsp:spPr>
        <a:xfrm>
          <a:off x="0" y="1800591"/>
          <a:ext cx="2608313" cy="409225"/>
        </a:xfrm>
        <a:prstGeom prst="roundRect">
          <a:avLst>
            <a:gd name="adj" fmla="val 10000"/>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l" defTabSz="400050">
            <a:lnSpc>
              <a:spcPct val="100000"/>
            </a:lnSpc>
            <a:spcBef>
              <a:spcPct val="0"/>
            </a:spcBef>
            <a:spcAft>
              <a:spcPts val="0"/>
            </a:spcAft>
          </a:pPr>
          <a:r>
            <a:rPr lang="en-AU" sz="900" b="1" kern="1200" dirty="0" smtClean="0"/>
            <a:t>Business</a:t>
          </a:r>
        </a:p>
        <a:p>
          <a:pPr lvl="0" algn="l" defTabSz="400050">
            <a:lnSpc>
              <a:spcPct val="100000"/>
            </a:lnSpc>
            <a:spcBef>
              <a:spcPct val="0"/>
            </a:spcBef>
            <a:spcAft>
              <a:spcPts val="0"/>
            </a:spcAft>
          </a:pPr>
          <a:r>
            <a:rPr lang="en-AU" sz="800" b="1" kern="1200" dirty="0" smtClean="0"/>
            <a:t>Staff recruitment </a:t>
          </a:r>
          <a:r>
            <a:rPr lang="en-AU" sz="800" b="1" kern="1200" smtClean="0"/>
            <a:t>&amp; retention , </a:t>
          </a:r>
          <a:r>
            <a:rPr lang="en-AU" sz="800" b="1" kern="1200" dirty="0" smtClean="0"/>
            <a:t>$ damage to assets, loss of income</a:t>
          </a:r>
          <a:endParaRPr lang="en-US" sz="800" b="1" kern="1200" dirty="0"/>
        </a:p>
      </dsp:txBody>
      <dsp:txXfrm>
        <a:off x="562585" y="1800591"/>
        <a:ext cx="2045728" cy="409225"/>
      </dsp:txXfrm>
    </dsp:sp>
    <dsp:sp modelId="{7F6025F3-E015-43F1-B3DD-B7938B65B13C}">
      <dsp:nvSpPr>
        <dsp:cNvPr id="0" name=""/>
        <dsp:cNvSpPr/>
      </dsp:nvSpPr>
      <dsp:spPr>
        <a:xfrm>
          <a:off x="40922" y="1841514"/>
          <a:ext cx="521662" cy="327380"/>
        </a:xfrm>
        <a:prstGeom prst="roundRect">
          <a:avLst>
            <a:gd name="adj" fmla="val 10000"/>
          </a:avLst>
        </a:prstGeom>
        <a:blipFill rotWithShape="0">
          <a:blip xmlns:r="http://schemas.openxmlformats.org/officeDocument/2006/relationships" r:embed="rId5"/>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1"/>
            <a:ext cx="2972334" cy="497603"/>
          </a:xfrm>
          <a:prstGeom prst="rect">
            <a:avLst/>
          </a:prstGeom>
        </p:spPr>
        <p:txBody>
          <a:bodyPr vert="horz" lIns="92173" tIns="46087" rIns="92173" bIns="46087" rtlCol="0"/>
          <a:lstStyle>
            <a:lvl1pPr algn="l">
              <a:defRPr sz="1200"/>
            </a:lvl1pPr>
          </a:lstStyle>
          <a:p>
            <a:endParaRPr lang="en-AU"/>
          </a:p>
        </p:txBody>
      </p:sp>
      <p:sp>
        <p:nvSpPr>
          <p:cNvPr id="3" name="Date Placeholder 2"/>
          <p:cNvSpPr>
            <a:spLocks noGrp="1"/>
          </p:cNvSpPr>
          <p:nvPr>
            <p:ph type="dt" sz="quarter" idx="1"/>
          </p:nvPr>
        </p:nvSpPr>
        <p:spPr>
          <a:xfrm>
            <a:off x="3884066" y="1"/>
            <a:ext cx="2972334" cy="497603"/>
          </a:xfrm>
          <a:prstGeom prst="rect">
            <a:avLst/>
          </a:prstGeom>
        </p:spPr>
        <p:txBody>
          <a:bodyPr vert="horz" lIns="92173" tIns="46087" rIns="92173" bIns="46087" rtlCol="0"/>
          <a:lstStyle>
            <a:lvl1pPr algn="r">
              <a:defRPr sz="1200"/>
            </a:lvl1pPr>
          </a:lstStyle>
          <a:p>
            <a:fld id="{58290187-D088-4738-B52C-8292F66F2353}" type="datetimeFigureOut">
              <a:rPr lang="en-AU" smtClean="0"/>
              <a:pPr/>
              <a:t>8/07/2012</a:t>
            </a:fld>
            <a:endParaRPr lang="en-AU"/>
          </a:p>
        </p:txBody>
      </p:sp>
      <p:sp>
        <p:nvSpPr>
          <p:cNvPr id="4" name="Footer Placeholder 3"/>
          <p:cNvSpPr>
            <a:spLocks noGrp="1"/>
          </p:cNvSpPr>
          <p:nvPr>
            <p:ph type="ftr" sz="quarter" idx="2"/>
          </p:nvPr>
        </p:nvSpPr>
        <p:spPr>
          <a:xfrm>
            <a:off x="4" y="9446499"/>
            <a:ext cx="2972334" cy="497603"/>
          </a:xfrm>
          <a:prstGeom prst="rect">
            <a:avLst/>
          </a:prstGeom>
        </p:spPr>
        <p:txBody>
          <a:bodyPr vert="horz" lIns="92173" tIns="46087" rIns="92173" bIns="46087" rtlCol="0" anchor="b"/>
          <a:lstStyle>
            <a:lvl1pPr algn="l">
              <a:defRPr sz="1200"/>
            </a:lvl1pPr>
          </a:lstStyle>
          <a:p>
            <a:endParaRPr lang="en-AU"/>
          </a:p>
        </p:txBody>
      </p:sp>
      <p:sp>
        <p:nvSpPr>
          <p:cNvPr id="5" name="Slide Number Placeholder 4"/>
          <p:cNvSpPr>
            <a:spLocks noGrp="1"/>
          </p:cNvSpPr>
          <p:nvPr>
            <p:ph type="sldNum" sz="quarter" idx="3"/>
          </p:nvPr>
        </p:nvSpPr>
        <p:spPr>
          <a:xfrm>
            <a:off x="3884066" y="9446499"/>
            <a:ext cx="2972334" cy="497603"/>
          </a:xfrm>
          <a:prstGeom prst="rect">
            <a:avLst/>
          </a:prstGeom>
        </p:spPr>
        <p:txBody>
          <a:bodyPr vert="horz" lIns="92173" tIns="46087" rIns="92173" bIns="46087" rtlCol="0" anchor="b"/>
          <a:lstStyle>
            <a:lvl1pPr algn="r">
              <a:defRPr sz="1200"/>
            </a:lvl1pPr>
          </a:lstStyle>
          <a:p>
            <a:fld id="{F92A54D8-8F1C-4A73-811E-D46B6B5633E0}" type="slidenum">
              <a:rPr lang="en-AU" smtClean="0"/>
              <a:pPr/>
              <a:t>‹#›</a:t>
            </a:fld>
            <a:endParaRPr lang="en-AU"/>
          </a:p>
        </p:txBody>
      </p:sp>
    </p:spTree>
    <p:extLst>
      <p:ext uri="{BB962C8B-B14F-4D97-AF65-F5344CB8AC3E}">
        <p14:creationId xmlns:p14="http://schemas.microsoft.com/office/powerpoint/2010/main" val="16901919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1"/>
            <a:ext cx="2972334" cy="497603"/>
          </a:xfrm>
          <a:prstGeom prst="rect">
            <a:avLst/>
          </a:prstGeom>
        </p:spPr>
        <p:txBody>
          <a:bodyPr vert="horz" lIns="92173" tIns="46087" rIns="92173" bIns="46087"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066" y="1"/>
            <a:ext cx="2972334" cy="497603"/>
          </a:xfrm>
          <a:prstGeom prst="rect">
            <a:avLst/>
          </a:prstGeom>
        </p:spPr>
        <p:txBody>
          <a:bodyPr vert="horz" lIns="92173" tIns="46087" rIns="92173" bIns="46087" rtlCol="0"/>
          <a:lstStyle>
            <a:lvl1pPr algn="r" fontAlgn="auto">
              <a:spcBef>
                <a:spcPts val="0"/>
              </a:spcBef>
              <a:spcAft>
                <a:spcPts val="0"/>
              </a:spcAft>
              <a:defRPr sz="1200">
                <a:latin typeface="+mn-lt"/>
              </a:defRPr>
            </a:lvl1pPr>
          </a:lstStyle>
          <a:p>
            <a:pPr>
              <a:defRPr/>
            </a:pPr>
            <a:fld id="{525350DE-D4E1-4AE8-8F75-D9E2A59D4BF9}" type="datetimeFigureOut">
              <a:rPr lang="en-US"/>
              <a:pPr>
                <a:defRPr/>
              </a:pPr>
              <a:t>7/8/2012</a:t>
            </a:fld>
            <a:endParaRPr lang="en-US"/>
          </a:p>
        </p:txBody>
      </p:sp>
      <p:sp>
        <p:nvSpPr>
          <p:cNvPr id="4" name="Slide Image Placeholder 3"/>
          <p:cNvSpPr>
            <a:spLocks noGrp="1" noRot="1" noChangeAspect="1"/>
          </p:cNvSpPr>
          <p:nvPr>
            <p:ph type="sldImg" idx="2"/>
          </p:nvPr>
        </p:nvSpPr>
        <p:spPr>
          <a:xfrm>
            <a:off x="112713" y="742950"/>
            <a:ext cx="6632575" cy="3730625"/>
          </a:xfrm>
          <a:prstGeom prst="rect">
            <a:avLst/>
          </a:prstGeom>
          <a:noFill/>
          <a:ln w="12700">
            <a:solidFill>
              <a:prstClr val="black"/>
            </a:solidFill>
          </a:ln>
        </p:spPr>
        <p:txBody>
          <a:bodyPr vert="horz" lIns="92173" tIns="46087" rIns="92173" bIns="46087" rtlCol="0" anchor="ctr"/>
          <a:lstStyle/>
          <a:p>
            <a:pPr lvl="0"/>
            <a:endParaRPr lang="en-US" noProof="0"/>
          </a:p>
        </p:txBody>
      </p:sp>
      <p:sp>
        <p:nvSpPr>
          <p:cNvPr id="5" name="Notes Placeholder 4"/>
          <p:cNvSpPr>
            <a:spLocks noGrp="1"/>
          </p:cNvSpPr>
          <p:nvPr>
            <p:ph type="body" sz="quarter" idx="3"/>
          </p:nvPr>
        </p:nvSpPr>
        <p:spPr>
          <a:xfrm>
            <a:off x="685800" y="4724839"/>
            <a:ext cx="5486400" cy="4475242"/>
          </a:xfrm>
          <a:prstGeom prst="rect">
            <a:avLst/>
          </a:prstGeom>
        </p:spPr>
        <p:txBody>
          <a:bodyPr vert="horz" lIns="92173" tIns="46087" rIns="92173" bIns="46087"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4" y="9446499"/>
            <a:ext cx="2972334" cy="497603"/>
          </a:xfrm>
          <a:prstGeom prst="rect">
            <a:avLst/>
          </a:prstGeom>
        </p:spPr>
        <p:txBody>
          <a:bodyPr vert="horz" lIns="92173" tIns="46087" rIns="92173" bIns="46087"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066" y="9446499"/>
            <a:ext cx="2972334" cy="497603"/>
          </a:xfrm>
          <a:prstGeom prst="rect">
            <a:avLst/>
          </a:prstGeom>
        </p:spPr>
        <p:txBody>
          <a:bodyPr vert="horz" lIns="92173" tIns="46087" rIns="92173" bIns="46087" rtlCol="0" anchor="b"/>
          <a:lstStyle>
            <a:lvl1pPr algn="r" fontAlgn="auto">
              <a:spcBef>
                <a:spcPts val="0"/>
              </a:spcBef>
              <a:spcAft>
                <a:spcPts val="0"/>
              </a:spcAft>
              <a:defRPr sz="1200">
                <a:latin typeface="+mn-lt"/>
              </a:defRPr>
            </a:lvl1pPr>
          </a:lstStyle>
          <a:p>
            <a:pPr>
              <a:defRPr/>
            </a:pPr>
            <a:fld id="{33BED752-8CBE-457D-AC9C-37B34E2AD71E}" type="slidenum">
              <a:rPr lang="en-US"/>
              <a:pPr>
                <a:defRPr/>
              </a:pPr>
              <a:t>‹#›</a:t>
            </a:fld>
            <a:endParaRPr lang="en-US"/>
          </a:p>
        </p:txBody>
      </p:sp>
    </p:spTree>
    <p:extLst>
      <p:ext uri="{BB962C8B-B14F-4D97-AF65-F5344CB8AC3E}">
        <p14:creationId xmlns:p14="http://schemas.microsoft.com/office/powerpoint/2010/main" val="21322715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700" kern="1200">
        <a:solidFill>
          <a:schemeClr val="tx1"/>
        </a:solidFill>
        <a:latin typeface="+mn-lt"/>
        <a:ea typeface="+mn-ea"/>
        <a:cs typeface="+mn-cs"/>
      </a:defRPr>
    </a:lvl1pPr>
    <a:lvl2pPr marL="257175" algn="l" rtl="0" eaLnBrk="0" fontAlgn="base" hangingPunct="0">
      <a:spcBef>
        <a:spcPct val="30000"/>
      </a:spcBef>
      <a:spcAft>
        <a:spcPct val="0"/>
      </a:spcAft>
      <a:defRPr sz="700" kern="1200">
        <a:solidFill>
          <a:schemeClr val="tx1"/>
        </a:solidFill>
        <a:latin typeface="+mn-lt"/>
        <a:ea typeface="+mn-ea"/>
        <a:cs typeface="+mn-cs"/>
      </a:defRPr>
    </a:lvl2pPr>
    <a:lvl3pPr marL="514350" algn="l" rtl="0" eaLnBrk="0" fontAlgn="base" hangingPunct="0">
      <a:spcBef>
        <a:spcPct val="30000"/>
      </a:spcBef>
      <a:spcAft>
        <a:spcPct val="0"/>
      </a:spcAft>
      <a:defRPr sz="700" kern="1200">
        <a:solidFill>
          <a:schemeClr val="tx1"/>
        </a:solidFill>
        <a:latin typeface="+mn-lt"/>
        <a:ea typeface="+mn-ea"/>
        <a:cs typeface="+mn-cs"/>
      </a:defRPr>
    </a:lvl3pPr>
    <a:lvl4pPr marL="771525" algn="l" rtl="0" eaLnBrk="0" fontAlgn="base" hangingPunct="0">
      <a:spcBef>
        <a:spcPct val="30000"/>
      </a:spcBef>
      <a:spcAft>
        <a:spcPct val="0"/>
      </a:spcAft>
      <a:defRPr sz="700" kern="1200">
        <a:solidFill>
          <a:schemeClr val="tx1"/>
        </a:solidFill>
        <a:latin typeface="+mn-lt"/>
        <a:ea typeface="+mn-ea"/>
        <a:cs typeface="+mn-cs"/>
      </a:defRPr>
    </a:lvl4pPr>
    <a:lvl5pPr marL="1028700" algn="l" rtl="0" eaLnBrk="0" fontAlgn="base" hangingPunct="0">
      <a:spcBef>
        <a:spcPct val="30000"/>
      </a:spcBef>
      <a:spcAft>
        <a:spcPct val="0"/>
      </a:spcAft>
      <a:defRPr sz="700" kern="1200">
        <a:solidFill>
          <a:schemeClr val="tx1"/>
        </a:solidFill>
        <a:latin typeface="+mn-lt"/>
        <a:ea typeface="+mn-ea"/>
        <a:cs typeface="+mn-cs"/>
      </a:defRPr>
    </a:lvl5pPr>
    <a:lvl6pPr marL="1285875" algn="l" defTabSz="514350" rtl="0" eaLnBrk="1" latinLnBrk="0" hangingPunct="1">
      <a:defRPr sz="700" kern="1200">
        <a:solidFill>
          <a:schemeClr val="tx1"/>
        </a:solidFill>
        <a:latin typeface="+mn-lt"/>
        <a:ea typeface="+mn-ea"/>
        <a:cs typeface="+mn-cs"/>
      </a:defRPr>
    </a:lvl6pPr>
    <a:lvl7pPr marL="1543050" algn="l" defTabSz="514350" rtl="0" eaLnBrk="1" latinLnBrk="0" hangingPunct="1">
      <a:defRPr sz="700" kern="1200">
        <a:solidFill>
          <a:schemeClr val="tx1"/>
        </a:solidFill>
        <a:latin typeface="+mn-lt"/>
        <a:ea typeface="+mn-ea"/>
        <a:cs typeface="+mn-cs"/>
      </a:defRPr>
    </a:lvl7pPr>
    <a:lvl8pPr marL="1800225" algn="l" defTabSz="514350" rtl="0" eaLnBrk="1" latinLnBrk="0" hangingPunct="1">
      <a:defRPr sz="700" kern="1200">
        <a:solidFill>
          <a:schemeClr val="tx1"/>
        </a:solidFill>
        <a:latin typeface="+mn-lt"/>
        <a:ea typeface="+mn-ea"/>
        <a:cs typeface="+mn-cs"/>
      </a:defRPr>
    </a:lvl8pPr>
    <a:lvl9pPr marL="2057400" algn="l" defTabSz="514350" rtl="0" eaLnBrk="1" latinLnBrk="0" hangingPunct="1">
      <a:defRPr sz="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663" y="763588"/>
            <a:ext cx="6637337" cy="3732212"/>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33BED752-8CBE-457D-AC9C-37B34E2AD71E}" type="slidenum">
              <a:rPr lang="en-US" smtClean="0"/>
              <a:pPr>
                <a:defRPr/>
              </a:pPr>
              <a:t>1</a:t>
            </a:fld>
            <a:endParaRPr lang="en-US"/>
          </a:p>
        </p:txBody>
      </p:sp>
    </p:spTree>
    <p:extLst>
      <p:ext uri="{BB962C8B-B14F-4D97-AF65-F5344CB8AC3E}">
        <p14:creationId xmlns:p14="http://schemas.microsoft.com/office/powerpoint/2010/main" val="4281198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36647F60-CEC7-4416-B7A5-9A3CD848E6BC}" type="slidenum">
              <a:rPr lang="en-AU"/>
              <a:pPr/>
              <a:t>2</a:t>
            </a:fld>
            <a:endParaRPr lang="en-AU"/>
          </a:p>
        </p:txBody>
      </p:sp>
      <p:sp>
        <p:nvSpPr>
          <p:cNvPr id="48131" name="Rectangle 2"/>
          <p:cNvSpPr>
            <a:spLocks noGrp="1" noRot="1" noChangeAspect="1" noChangeArrowheads="1" noTextEdit="1"/>
          </p:cNvSpPr>
          <p:nvPr>
            <p:ph type="sldImg"/>
          </p:nvPr>
        </p:nvSpPr>
        <p:spPr>
          <a:xfrm>
            <a:off x="112713" y="742950"/>
            <a:ext cx="6632575" cy="3730625"/>
          </a:xfrm>
          <a:ln/>
        </p:spPr>
      </p:sp>
      <p:sp>
        <p:nvSpPr>
          <p:cNvPr id="48132" name="Rectangle 3"/>
          <p:cNvSpPr>
            <a:spLocks noGrp="1" noChangeArrowheads="1"/>
          </p:cNvSpPr>
          <p:nvPr>
            <p:ph type="body" idx="1"/>
          </p:nvPr>
        </p:nvSpPr>
        <p:spPr>
          <a:noFill/>
          <a:ln/>
        </p:spPr>
        <p:txBody>
          <a:bodyPr>
            <a:noAutofit/>
          </a:bodyPr>
          <a:lstStyle/>
          <a:p>
            <a:r>
              <a:rPr lang="en-US" sz="1200" b="1" dirty="0" smtClean="0">
                <a:solidFill>
                  <a:schemeClr val="tx1"/>
                </a:solidFill>
              </a:rPr>
              <a:t>World’s most extensive coral reef ecosystem -</a:t>
            </a:r>
            <a:r>
              <a:rPr lang="en-US" sz="1200" b="1" baseline="0" dirty="0" smtClean="0">
                <a:solidFill>
                  <a:schemeClr val="tx1"/>
                </a:solidFill>
              </a:rPr>
              <a:t> </a:t>
            </a:r>
            <a:r>
              <a:rPr lang="en-US" sz="1200" b="1" dirty="0" smtClean="0">
                <a:solidFill>
                  <a:schemeClr val="tx1"/>
                </a:solidFill>
              </a:rPr>
              <a:t>covers 346,000 km2</a:t>
            </a:r>
          </a:p>
          <a:p>
            <a:endParaRPr lang="en-US" sz="1200" b="1" dirty="0" smtClean="0">
              <a:solidFill>
                <a:schemeClr val="tx1"/>
              </a:solidFill>
            </a:endParaRPr>
          </a:p>
          <a:p>
            <a:r>
              <a:rPr lang="en-US" sz="1200" b="1" dirty="0" smtClean="0">
                <a:solidFill>
                  <a:schemeClr val="tx1"/>
                </a:solidFill>
              </a:rPr>
              <a:t>2900 coral reefs</a:t>
            </a:r>
            <a:r>
              <a:rPr lang="en-US" sz="1200" b="1" baseline="0" dirty="0" smtClean="0">
                <a:solidFill>
                  <a:schemeClr val="tx1"/>
                </a:solidFill>
              </a:rPr>
              <a:t> &amp; more than 1000 </a:t>
            </a:r>
            <a:r>
              <a:rPr lang="en-US" sz="1200" b="1" dirty="0" smtClean="0">
                <a:solidFill>
                  <a:schemeClr val="tx1"/>
                </a:solidFill>
              </a:rPr>
              <a:t>islands</a:t>
            </a:r>
          </a:p>
          <a:p>
            <a:endParaRPr lang="en-US" sz="1200" b="1" dirty="0" smtClean="0">
              <a:solidFill>
                <a:schemeClr val="tx1"/>
              </a:solidFill>
            </a:endParaRPr>
          </a:p>
          <a:p>
            <a:r>
              <a:rPr lang="en-US" sz="1200" b="1" dirty="0" smtClean="0">
                <a:solidFill>
                  <a:schemeClr val="tx1"/>
                </a:solidFill>
              </a:rPr>
              <a:t>Thousands of marine species</a:t>
            </a:r>
          </a:p>
          <a:p>
            <a:endParaRPr lang="en-US" sz="1200" b="1" dirty="0" smtClean="0">
              <a:solidFill>
                <a:schemeClr val="tx1"/>
              </a:solidFill>
            </a:endParaRPr>
          </a:p>
          <a:p>
            <a:r>
              <a:rPr lang="en-US" sz="1200" b="1" dirty="0" smtClean="0">
                <a:solidFill>
                  <a:schemeClr val="tx1"/>
                </a:solidFill>
              </a:rPr>
              <a:t>1975 - GBR Region declared under the GBRMP Act</a:t>
            </a:r>
          </a:p>
          <a:p>
            <a:r>
              <a:rPr lang="en-US" sz="1200" b="1" dirty="0" smtClean="0">
                <a:solidFill>
                  <a:schemeClr val="tx1"/>
                </a:solidFill>
              </a:rPr>
              <a:t>Act provides for the long term protection and conservation of the environment, biodiversity and heritage values of the Great Barrier Reef Region</a:t>
            </a:r>
          </a:p>
          <a:p>
            <a:endParaRPr lang="en-US" sz="1200" b="1" dirty="0" smtClean="0">
              <a:solidFill>
                <a:schemeClr val="tx1"/>
              </a:solidFill>
            </a:endParaRPr>
          </a:p>
          <a:p>
            <a:pPr marL="0" indent="0">
              <a:buNone/>
            </a:pPr>
            <a:r>
              <a:rPr lang="en-US" sz="1200" b="1" dirty="0" smtClean="0">
                <a:solidFill>
                  <a:schemeClr val="tx1"/>
                </a:solidFill>
              </a:rPr>
              <a:t>1981 – declared World Heritage Area for its outstanding universal value. No other WHA contains such biological diversity</a:t>
            </a:r>
          </a:p>
          <a:p>
            <a:endParaRPr lang="en-US" sz="1200" b="1" dirty="0" smtClean="0">
              <a:solidFill>
                <a:schemeClr val="tx1"/>
              </a:solidFill>
            </a:endParaRPr>
          </a:p>
          <a:p>
            <a:r>
              <a:rPr lang="en-US" sz="1200" b="1" dirty="0" smtClean="0">
                <a:solidFill>
                  <a:schemeClr val="tx1"/>
                </a:solidFill>
              </a:rPr>
              <a:t>2007 - National Heritage property</a:t>
            </a:r>
          </a:p>
          <a:p>
            <a:endParaRPr lang="en-US" sz="1200" b="1" dirty="0" smtClean="0">
              <a:solidFill>
                <a:schemeClr val="tx1"/>
              </a:solidFill>
            </a:endParaRPr>
          </a:p>
          <a:p>
            <a:pPr lvl="0"/>
            <a:r>
              <a:rPr lang="en-AU" sz="1200" b="1" dirty="0" smtClean="0">
                <a:solidFill>
                  <a:schemeClr val="tx1"/>
                </a:solidFill>
              </a:rPr>
              <a:t>The </a:t>
            </a:r>
            <a:r>
              <a:rPr lang="en-AU" sz="1200" b="1" dirty="0">
                <a:solidFill>
                  <a:schemeClr val="tx1"/>
                </a:solidFill>
              </a:rPr>
              <a:t>Great Barrier Reef is one of the most extraordinary places on Earth. We take our role in caring for it very seriously.  </a:t>
            </a:r>
          </a:p>
          <a:p>
            <a:r>
              <a:rPr lang="en-AU" sz="800" dirty="0"/>
              <a:t> </a:t>
            </a:r>
          </a:p>
          <a:p>
            <a:endParaRPr lang="en-US" b="1" dirty="0" smtClean="0">
              <a:solidFill>
                <a:schemeClr val="accent5">
                  <a:lumMod val="50000"/>
                </a:schemeClr>
              </a:solidFill>
            </a:endParaRPr>
          </a:p>
          <a:p>
            <a:endParaRPr lang="en-US" sz="1400" dirty="0">
              <a:solidFill>
                <a:schemeClr val="accent5">
                  <a:lumMod val="50000"/>
                </a:schemeClr>
              </a:solidFill>
            </a:endParaRPr>
          </a:p>
          <a:p>
            <a:pPr eaLnBrk="1" hangingPunct="1"/>
            <a:endParaRPr lang="en-AU" sz="14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742950"/>
            <a:ext cx="6632575" cy="3730625"/>
          </a:xfrm>
        </p:spPr>
      </p:sp>
      <p:sp>
        <p:nvSpPr>
          <p:cNvPr id="3" name="Notes Placeholder 2"/>
          <p:cNvSpPr>
            <a:spLocks noGrp="1"/>
          </p:cNvSpPr>
          <p:nvPr>
            <p:ph type="body" idx="1"/>
          </p:nvPr>
        </p:nvSpPr>
        <p:spPr/>
        <p:txBody>
          <a:bodyPr>
            <a:normAutofit/>
          </a:bodyPr>
          <a:lstStyle/>
          <a:p>
            <a:pPr eaLnBrk="1" hangingPunct="1">
              <a:spcBef>
                <a:spcPct val="0"/>
              </a:spcBef>
              <a:buFontTx/>
              <a:buChar char="•"/>
            </a:pPr>
            <a:r>
              <a:rPr lang="en-AU" dirty="0" smtClean="0"/>
              <a:t> Multiple use park –</a:t>
            </a:r>
          </a:p>
          <a:p>
            <a:pPr eaLnBrk="1" hangingPunct="1">
              <a:spcBef>
                <a:spcPct val="0"/>
              </a:spcBef>
              <a:buFontTx/>
              <a:buChar char="•"/>
            </a:pPr>
            <a:r>
              <a:rPr lang="en-AU" dirty="0" smtClean="0"/>
              <a:t> research, </a:t>
            </a:r>
          </a:p>
          <a:p>
            <a:pPr eaLnBrk="1" hangingPunct="1">
              <a:spcBef>
                <a:spcPct val="0"/>
              </a:spcBef>
              <a:buFontTx/>
              <a:buChar char="•"/>
            </a:pPr>
            <a:r>
              <a:rPr lang="en-AU" dirty="0" smtClean="0"/>
              <a:t>tourism, </a:t>
            </a:r>
          </a:p>
          <a:p>
            <a:pPr eaLnBrk="1" hangingPunct="1">
              <a:spcBef>
                <a:spcPct val="0"/>
              </a:spcBef>
              <a:buFontTx/>
              <a:buChar char="•"/>
            </a:pPr>
            <a:r>
              <a:rPr lang="en-AU" dirty="0" smtClean="0"/>
              <a:t>commercial</a:t>
            </a:r>
            <a:r>
              <a:rPr lang="en-AU" baseline="0" dirty="0" smtClean="0"/>
              <a:t> fishing,</a:t>
            </a:r>
          </a:p>
          <a:p>
            <a:pPr eaLnBrk="1" hangingPunct="1">
              <a:spcBef>
                <a:spcPct val="0"/>
              </a:spcBef>
              <a:buFontTx/>
              <a:buChar char="•"/>
            </a:pPr>
            <a:r>
              <a:rPr lang="en-AU" baseline="0" dirty="0" smtClean="0"/>
              <a:t> recreational fishing, </a:t>
            </a:r>
          </a:p>
          <a:p>
            <a:pPr eaLnBrk="1" hangingPunct="1">
              <a:spcBef>
                <a:spcPct val="0"/>
              </a:spcBef>
              <a:buFontTx/>
              <a:buChar char="•"/>
            </a:pPr>
            <a:r>
              <a:rPr lang="en-AU" baseline="0" dirty="0" smtClean="0"/>
              <a:t>traditional use, </a:t>
            </a:r>
          </a:p>
          <a:p>
            <a:pPr eaLnBrk="1" hangingPunct="1">
              <a:spcBef>
                <a:spcPct val="0"/>
              </a:spcBef>
              <a:buFontTx/>
              <a:buChar char="•"/>
            </a:pPr>
            <a:r>
              <a:rPr lang="en-AU" baseline="0" dirty="0" smtClean="0"/>
              <a:t>sailing, </a:t>
            </a:r>
          </a:p>
          <a:p>
            <a:pPr eaLnBrk="1" hangingPunct="1">
              <a:spcBef>
                <a:spcPct val="0"/>
              </a:spcBef>
              <a:buFontTx/>
              <a:buChar char="•"/>
            </a:pPr>
            <a:r>
              <a:rPr lang="en-AU" baseline="0" dirty="0" smtClean="0"/>
              <a:t>Defence, </a:t>
            </a:r>
          </a:p>
          <a:p>
            <a:pPr eaLnBrk="1" hangingPunct="1">
              <a:spcBef>
                <a:spcPct val="0"/>
              </a:spcBef>
              <a:buFontTx/>
              <a:buChar char="•"/>
            </a:pPr>
            <a:r>
              <a:rPr lang="en-AU" baseline="0" dirty="0" smtClean="0"/>
              <a:t>ports and </a:t>
            </a:r>
          </a:p>
          <a:p>
            <a:pPr eaLnBrk="1" hangingPunct="1">
              <a:spcBef>
                <a:spcPct val="0"/>
              </a:spcBef>
              <a:buFontTx/>
              <a:buChar char="•"/>
            </a:pPr>
            <a:r>
              <a:rPr lang="en-AU" baseline="0" dirty="0" smtClean="0"/>
              <a:t>shipping</a:t>
            </a:r>
          </a:p>
          <a:p>
            <a:pPr eaLnBrk="1" hangingPunct="1">
              <a:spcBef>
                <a:spcPct val="0"/>
              </a:spcBef>
              <a:buFontTx/>
              <a:buNone/>
            </a:pPr>
            <a:endParaRPr lang="en-US" dirty="0" smtClean="0"/>
          </a:p>
          <a:p>
            <a:pPr eaLnBrk="1" hangingPunct="1">
              <a:spcBef>
                <a:spcPct val="0"/>
              </a:spcBef>
              <a:buFontTx/>
              <a:buChar char="•"/>
            </a:pPr>
            <a:r>
              <a:rPr lang="en-AU" dirty="0" smtClean="0"/>
              <a:t> Collectively it is estimated these are worth in excess of AUD $5 billion per annum to the Queensland and national economy</a:t>
            </a:r>
            <a:endParaRPr lang="en-US" dirty="0" smtClean="0"/>
          </a:p>
          <a:p>
            <a:pPr eaLnBrk="1" hangingPunct="1">
              <a:spcBef>
                <a:spcPct val="0"/>
              </a:spcBef>
              <a:buFontTx/>
              <a:buChar char="•"/>
            </a:pPr>
            <a:r>
              <a:rPr lang="en-AU" dirty="0" smtClean="0"/>
              <a:t>This estimate of $5 Billion </a:t>
            </a:r>
            <a:r>
              <a:rPr lang="en-AU" dirty="0" err="1" smtClean="0"/>
              <a:t>p.a</a:t>
            </a:r>
            <a:r>
              <a:rPr lang="en-AU" dirty="0" smtClean="0"/>
              <a:t> is primarily comprised of tourism (about two-thirds) , but also includes the substantial values associated with all reasonable forms of commercial fishing, including bottom trawling, line fishing, netting and various harvest fisheries, as well as substantial levels of recreational fishing.</a:t>
            </a:r>
            <a:endParaRPr lang="en-US" dirty="0" smtClean="0"/>
          </a:p>
          <a:p>
            <a:pPr eaLnBrk="1" hangingPunct="1">
              <a:spcBef>
                <a:spcPct val="0"/>
              </a:spcBef>
              <a:buFontTx/>
              <a:buChar char="•"/>
            </a:pPr>
            <a:r>
              <a:rPr lang="en-AU" dirty="0" smtClean="0"/>
              <a:t> However the $5 billion does not include the intangible values of such things as ecosystem services, cultural values, or the immeasurable value of rare and threatened species.</a:t>
            </a:r>
            <a:endParaRPr lang="en-US" dirty="0" smtClean="0"/>
          </a:p>
          <a:p>
            <a:endParaRPr lang="en-AU" dirty="0"/>
          </a:p>
        </p:txBody>
      </p:sp>
      <p:sp>
        <p:nvSpPr>
          <p:cNvPr id="4" name="Slide Number Placeholder 3"/>
          <p:cNvSpPr>
            <a:spLocks noGrp="1"/>
          </p:cNvSpPr>
          <p:nvPr>
            <p:ph type="sldNum" sz="quarter" idx="10"/>
          </p:nvPr>
        </p:nvSpPr>
        <p:spPr/>
        <p:txBody>
          <a:bodyPr/>
          <a:lstStyle/>
          <a:p>
            <a:pPr>
              <a:defRPr/>
            </a:pPr>
            <a:fld id="{33BED752-8CBE-457D-AC9C-37B34E2AD71E}"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742950"/>
            <a:ext cx="6632575" cy="3730625"/>
          </a:xfrm>
        </p:spPr>
      </p:sp>
      <p:sp>
        <p:nvSpPr>
          <p:cNvPr id="3" name="Notes Placeholder 2"/>
          <p:cNvSpPr>
            <a:spLocks noGrp="1"/>
          </p:cNvSpPr>
          <p:nvPr>
            <p:ph type="body" idx="1"/>
          </p:nvPr>
        </p:nvSpPr>
        <p:spPr/>
        <p:txBody>
          <a:bodyPr>
            <a:normAutofit/>
          </a:bodyPr>
          <a:lstStyle/>
          <a:p>
            <a:r>
              <a:rPr lang="en-US" b="1" dirty="0" smtClean="0"/>
              <a:t>OUR OPERATING PRINCIPLES include</a:t>
            </a:r>
          </a:p>
          <a:p>
            <a:r>
              <a:rPr lang="en-US" dirty="0" smtClean="0"/>
              <a:t>•</a:t>
            </a:r>
            <a:r>
              <a:rPr lang="en-US" baseline="0" dirty="0" smtClean="0"/>
              <a:t> </a:t>
            </a:r>
            <a:r>
              <a:rPr lang="en-US" dirty="0" smtClean="0"/>
              <a:t>ecosystems-based management approach</a:t>
            </a:r>
          </a:p>
          <a:p>
            <a:r>
              <a:rPr lang="en-US" dirty="0" smtClean="0"/>
              <a:t>•</a:t>
            </a:r>
            <a:r>
              <a:rPr lang="en-US" baseline="0" dirty="0" smtClean="0"/>
              <a:t> </a:t>
            </a:r>
            <a:r>
              <a:rPr lang="en-US" dirty="0" smtClean="0"/>
              <a:t>using the best available science, and the 'precautionary principle' to guide decision-making</a:t>
            </a:r>
          </a:p>
          <a:p>
            <a:pPr>
              <a:buFont typeface="Arial" pitchFamily="34" charset="0"/>
              <a:buChar char="•"/>
            </a:pPr>
            <a:r>
              <a:rPr lang="en-US" baseline="0" dirty="0" smtClean="0"/>
              <a:t> </a:t>
            </a:r>
            <a:r>
              <a:rPr lang="en-US" dirty="0" smtClean="0"/>
              <a:t>encouraging </a:t>
            </a:r>
            <a:r>
              <a:rPr lang="en-US" dirty="0" err="1" smtClean="0"/>
              <a:t>behavioural</a:t>
            </a:r>
            <a:r>
              <a:rPr lang="en-US" dirty="0" smtClean="0"/>
              <a:t> change within the community</a:t>
            </a:r>
          </a:p>
          <a:p>
            <a:r>
              <a:rPr lang="en-US" dirty="0" smtClean="0"/>
              <a:t>• Respecting Traditional Owner culture and </a:t>
            </a:r>
            <a:r>
              <a:rPr lang="en-US" dirty="0" err="1" smtClean="0"/>
              <a:t>recognise</a:t>
            </a:r>
            <a:r>
              <a:rPr lang="en-US" dirty="0" smtClean="0"/>
              <a:t> connections to Sea Country within the Marine Park</a:t>
            </a:r>
          </a:p>
          <a:p>
            <a:endParaRPr lang="en-US" dirty="0" smtClean="0"/>
          </a:p>
          <a:p>
            <a:endParaRPr lang="en-US" dirty="0" smtClean="0"/>
          </a:p>
          <a:p>
            <a:pPr eaLnBrk="1" hangingPunct="1">
              <a:spcBef>
                <a:spcPct val="0"/>
              </a:spcBef>
              <a:buFontTx/>
              <a:buNone/>
            </a:pPr>
            <a:r>
              <a:rPr lang="en-US" dirty="0" smtClean="0"/>
              <a:t>Management of the GBR is highly dependent on partnerships with other non-government and community groups</a:t>
            </a:r>
          </a:p>
          <a:p>
            <a:pPr eaLnBrk="1" hangingPunct="1">
              <a:spcBef>
                <a:spcPct val="0"/>
              </a:spcBef>
              <a:buFontTx/>
              <a:buChar char="•"/>
            </a:pPr>
            <a:r>
              <a:rPr lang="en-US" b="1" dirty="0" smtClean="0"/>
              <a:t> Reef Guardians</a:t>
            </a:r>
            <a:endParaRPr lang="en-US" dirty="0" smtClean="0"/>
          </a:p>
          <a:p>
            <a:pPr lvl="1" eaLnBrk="1" hangingPunct="1">
              <a:spcBef>
                <a:spcPct val="0"/>
              </a:spcBef>
              <a:buFontTx/>
              <a:buChar char="•"/>
            </a:pPr>
            <a:r>
              <a:rPr lang="en-US" baseline="0" dirty="0" smtClean="0"/>
              <a:t> </a:t>
            </a:r>
            <a:r>
              <a:rPr lang="en-US" dirty="0" smtClean="0"/>
              <a:t>builds relationships with stakeholders and fosters a culture of appreciation and caring for the Reef</a:t>
            </a:r>
          </a:p>
          <a:p>
            <a:pPr lvl="1" eaLnBrk="1" hangingPunct="1">
              <a:spcBef>
                <a:spcPct val="0"/>
              </a:spcBef>
              <a:buFontTx/>
              <a:buChar char="•"/>
            </a:pPr>
            <a:r>
              <a:rPr lang="en-US" dirty="0" smtClean="0"/>
              <a:t> Includes Schools, Councils, Farmers and Fishers</a:t>
            </a:r>
          </a:p>
          <a:p>
            <a:pPr lvl="1" eaLnBrk="1" hangingPunct="1">
              <a:spcBef>
                <a:spcPct val="0"/>
              </a:spcBef>
              <a:buFontTx/>
              <a:buChar char="•"/>
            </a:pPr>
            <a:r>
              <a:rPr lang="en-US" dirty="0" smtClean="0"/>
              <a:t> More than 230 schools and 13 councils from Bundaberg to </a:t>
            </a:r>
            <a:r>
              <a:rPr lang="en-US" dirty="0" err="1" smtClean="0"/>
              <a:t>Cooktown</a:t>
            </a:r>
            <a:endParaRPr lang="en-US" dirty="0" smtClean="0"/>
          </a:p>
          <a:p>
            <a:pPr lvl="1" eaLnBrk="1" hangingPunct="1">
              <a:spcBef>
                <a:spcPct val="0"/>
              </a:spcBef>
              <a:buFontTx/>
              <a:buChar char="•"/>
            </a:pPr>
            <a:endParaRPr lang="en-US" dirty="0" smtClean="0"/>
          </a:p>
          <a:p>
            <a:pPr eaLnBrk="1" hangingPunct="1">
              <a:spcBef>
                <a:spcPct val="0"/>
              </a:spcBef>
              <a:buFontTx/>
              <a:buChar char="•"/>
            </a:pPr>
            <a:r>
              <a:rPr lang="en-US" b="1" dirty="0" smtClean="0"/>
              <a:t> Local Marine Advisory Committees (LMACs)</a:t>
            </a:r>
            <a:endParaRPr lang="en-US" dirty="0" smtClean="0"/>
          </a:p>
          <a:p>
            <a:pPr lvl="1" eaLnBrk="1" hangingPunct="1">
              <a:spcBef>
                <a:spcPct val="0"/>
              </a:spcBef>
              <a:buFontTx/>
              <a:buChar char="•"/>
            </a:pPr>
            <a:r>
              <a:rPr lang="en-US" dirty="0" smtClean="0"/>
              <a:t> Voluntary committees that advise GBRMPA on management issues about the Marine Park at a local level</a:t>
            </a:r>
          </a:p>
          <a:p>
            <a:pPr lvl="1" eaLnBrk="1" hangingPunct="1">
              <a:spcBef>
                <a:spcPct val="0"/>
              </a:spcBef>
              <a:buFontTx/>
              <a:buChar char="•"/>
            </a:pPr>
            <a:r>
              <a:rPr lang="en-US" dirty="0" smtClean="0"/>
              <a:t> First established in 1999 and now 12 LMACs along the </a:t>
            </a:r>
            <a:r>
              <a:rPr lang="en-US" dirty="0" err="1" smtClean="0"/>
              <a:t>Qld</a:t>
            </a:r>
            <a:r>
              <a:rPr lang="en-US" dirty="0" smtClean="0"/>
              <a:t> coast</a:t>
            </a:r>
          </a:p>
          <a:p>
            <a:pPr lvl="1" eaLnBrk="1" hangingPunct="1">
              <a:spcBef>
                <a:spcPct val="0"/>
              </a:spcBef>
              <a:buFontTx/>
              <a:buChar char="•"/>
            </a:pPr>
            <a:r>
              <a:rPr lang="en-US" dirty="0" smtClean="0"/>
              <a:t> An opportunity for local communities to give direct feedback on management and have ownership for that decision</a:t>
            </a:r>
          </a:p>
          <a:p>
            <a:pPr eaLnBrk="1" hangingPunct="1">
              <a:spcBef>
                <a:spcPct val="0"/>
              </a:spcBef>
              <a:buFontTx/>
              <a:buChar char="•"/>
            </a:pPr>
            <a:r>
              <a:rPr lang="en-AU" dirty="0" smtClean="0"/>
              <a:t> </a:t>
            </a:r>
            <a:r>
              <a:rPr lang="en-AU" b="1" dirty="0" smtClean="0"/>
              <a:t>Science and research</a:t>
            </a:r>
          </a:p>
          <a:p>
            <a:pPr lvl="1" eaLnBrk="1" hangingPunct="1">
              <a:spcBef>
                <a:spcPct val="0"/>
              </a:spcBef>
              <a:buFontTx/>
              <a:buChar char="•"/>
            </a:pPr>
            <a:r>
              <a:rPr lang="en-AU" dirty="0" smtClean="0"/>
              <a:t> Management of the Marine Park and World Heritage Area is based on science</a:t>
            </a:r>
          </a:p>
          <a:p>
            <a:pPr lvl="1" eaLnBrk="1" hangingPunct="1">
              <a:spcBef>
                <a:spcPct val="0"/>
              </a:spcBef>
              <a:buFontTx/>
              <a:buChar char="•"/>
            </a:pPr>
            <a:r>
              <a:rPr lang="en-AU" dirty="0" smtClean="0"/>
              <a:t> Partners include AIMS, JCU, Australian Research Council centre for Excellence for Coral Reef Studies, National Environmental Research Program (NERP), the Marine and Tropical Sciences Research Facility, Centre for Marine Studies and UQ</a:t>
            </a:r>
          </a:p>
          <a:p>
            <a:pPr eaLnBrk="1" hangingPunct="1">
              <a:spcBef>
                <a:spcPct val="0"/>
              </a:spcBef>
              <a:buFontTx/>
              <a:buChar char="•"/>
            </a:pPr>
            <a:r>
              <a:rPr lang="en-AU" dirty="0" smtClean="0"/>
              <a:t> </a:t>
            </a:r>
            <a:r>
              <a:rPr lang="en-AU" b="1" dirty="0" smtClean="0"/>
              <a:t>Industry partners</a:t>
            </a:r>
            <a:endParaRPr lang="en-AU" dirty="0" smtClean="0"/>
          </a:p>
          <a:p>
            <a:pPr lvl="1" eaLnBrk="1" hangingPunct="1">
              <a:spcBef>
                <a:spcPct val="0"/>
              </a:spcBef>
              <a:buFontTx/>
              <a:buChar char="•"/>
            </a:pPr>
            <a:r>
              <a:rPr lang="en-AU" dirty="0" smtClean="0"/>
              <a:t> Work closely with commercial fishing industry and tourism industry on programs and initiatives to help the sustainability of these industries</a:t>
            </a:r>
            <a:endParaRPr lang="en-US" b="1" dirty="0" smtClean="0"/>
          </a:p>
          <a:p>
            <a:pPr eaLnBrk="1" hangingPunct="1">
              <a:spcBef>
                <a:spcPct val="0"/>
              </a:spcBef>
              <a:buFontTx/>
              <a:buNone/>
            </a:pPr>
            <a:endParaRPr lang="en-US" b="1" dirty="0" smtClean="0"/>
          </a:p>
          <a:p>
            <a:pPr eaLnBrk="1" hangingPunct="1">
              <a:spcBef>
                <a:spcPct val="0"/>
              </a:spcBef>
              <a:buFontTx/>
              <a:buNone/>
            </a:pPr>
            <a:r>
              <a:rPr lang="en-US" b="1" dirty="0" smtClean="0"/>
              <a:t>Traditional Owners</a:t>
            </a:r>
            <a:r>
              <a:rPr lang="en-US" dirty="0" smtClean="0"/>
              <a:t> </a:t>
            </a:r>
          </a:p>
          <a:p>
            <a:pPr lvl="1" eaLnBrk="1" hangingPunct="1">
              <a:spcBef>
                <a:spcPct val="0"/>
              </a:spcBef>
              <a:buFontTx/>
              <a:buChar char="•"/>
            </a:pPr>
            <a:r>
              <a:rPr lang="en-US" dirty="0" smtClean="0"/>
              <a:t>Today there are approximately 70 Traditional Owner groups whose sea country includes the Great Barrier Reef Marine Park.</a:t>
            </a:r>
          </a:p>
          <a:p>
            <a:pPr lvl="1" eaLnBrk="1" hangingPunct="1">
              <a:spcBef>
                <a:spcPct val="0"/>
              </a:spcBef>
              <a:buFontTx/>
              <a:buChar char="•"/>
            </a:pPr>
            <a:r>
              <a:rPr lang="en-US" baseline="0" dirty="0" smtClean="0"/>
              <a:t> </a:t>
            </a:r>
            <a:r>
              <a:rPr lang="en-US" dirty="0" smtClean="0"/>
              <a:t>GBRMPA works with Traditional Owners to develop a suite of sea country management arrangements including Traditional Use of Marine Resources Agreements (TUMRAs) and Marine Park Indigenous Land Use Agreements (ILUAs). </a:t>
            </a:r>
          </a:p>
          <a:p>
            <a:pPr lvl="1" eaLnBrk="1" hangingPunct="1">
              <a:spcBef>
                <a:spcPct val="0"/>
              </a:spcBef>
              <a:buFontTx/>
              <a:buChar char="•"/>
            </a:pPr>
            <a:r>
              <a:rPr lang="en-US" dirty="0" smtClean="0"/>
              <a:t>The GBRMPA fosters Indigenous community engagement through membership on the Authority Board and the Indigenous Reef Advisory Committee (IRAC), Science and Management Workshops for Traditional Owners, compliance training, monitoring and Traditional ecological knowledge projects.</a:t>
            </a:r>
          </a:p>
          <a:p>
            <a:pPr lvl="1" eaLnBrk="1" hangingPunct="1">
              <a:spcBef>
                <a:spcPct val="0"/>
              </a:spcBef>
              <a:buFontTx/>
              <a:buChar char="•"/>
            </a:pPr>
            <a:endParaRPr lang="en-US" dirty="0" smtClean="0"/>
          </a:p>
          <a:p>
            <a:endParaRPr lang="en-AU" dirty="0" smtClean="0"/>
          </a:p>
          <a:p>
            <a:endParaRPr lang="en-AU" dirty="0"/>
          </a:p>
        </p:txBody>
      </p:sp>
      <p:sp>
        <p:nvSpPr>
          <p:cNvPr id="4" name="Slide Number Placeholder 3"/>
          <p:cNvSpPr>
            <a:spLocks noGrp="1"/>
          </p:cNvSpPr>
          <p:nvPr>
            <p:ph type="sldNum" sz="quarter" idx="10"/>
          </p:nvPr>
        </p:nvSpPr>
        <p:spPr/>
        <p:txBody>
          <a:bodyPr/>
          <a:lstStyle/>
          <a:p>
            <a:pPr>
              <a:defRPr/>
            </a:pPr>
            <a:fld id="{33BED752-8CBE-457D-AC9C-37B34E2AD71E}"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742950"/>
            <a:ext cx="6632575" cy="3730625"/>
          </a:xfrm>
        </p:spPr>
      </p:sp>
      <p:sp>
        <p:nvSpPr>
          <p:cNvPr id="3" name="Notes Placeholder 2"/>
          <p:cNvSpPr>
            <a:spLocks noGrp="1"/>
          </p:cNvSpPr>
          <p:nvPr>
            <p:ph type="body" idx="1"/>
          </p:nvPr>
        </p:nvSpPr>
        <p:spPr/>
        <p:txBody>
          <a:bodyPr>
            <a:normAutofit/>
          </a:bodyPr>
          <a:lstStyle/>
          <a:p>
            <a:pPr eaLnBrk="1" hangingPunct="1">
              <a:spcBef>
                <a:spcPct val="0"/>
              </a:spcBef>
              <a:buFontTx/>
              <a:buNone/>
            </a:pPr>
            <a:endParaRPr lang="en-AU" dirty="0"/>
          </a:p>
        </p:txBody>
      </p:sp>
      <p:sp>
        <p:nvSpPr>
          <p:cNvPr id="4" name="Slide Number Placeholder 3"/>
          <p:cNvSpPr>
            <a:spLocks noGrp="1"/>
          </p:cNvSpPr>
          <p:nvPr>
            <p:ph type="sldNum" sz="quarter" idx="10"/>
          </p:nvPr>
        </p:nvSpPr>
        <p:spPr/>
        <p:txBody>
          <a:bodyPr/>
          <a:lstStyle/>
          <a:p>
            <a:pPr>
              <a:defRPr/>
            </a:pPr>
            <a:fld id="{33BED752-8CBE-457D-AC9C-37B34E2AD71E}"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xfrm>
            <a:off x="112713" y="742950"/>
            <a:ext cx="6632575" cy="3730625"/>
          </a:xfrm>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endParaRPr lang="en-US" dirty="0" smtClean="0"/>
          </a:p>
          <a:p>
            <a:pPr eaLnBrk="1" hangingPunct="1">
              <a:spcBef>
                <a:spcPct val="0"/>
              </a:spcBef>
              <a:buFontTx/>
              <a:buChar char="•"/>
            </a:pPr>
            <a:r>
              <a:rPr lang="en-US" dirty="0" smtClean="0"/>
              <a:t> </a:t>
            </a:r>
          </a:p>
        </p:txBody>
      </p:sp>
      <p:sp>
        <p:nvSpPr>
          <p:cNvPr id="21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CB8B9B5-EBD3-436F-8984-8BCA057D9BA9}" type="slidenum">
              <a:rPr lang="en-AU" smtClean="0">
                <a:latin typeface="Arial" charset="0"/>
              </a:rPr>
              <a:pPr/>
              <a:t>6</a:t>
            </a:fld>
            <a:endParaRPr lang="en-AU" smtClean="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742950"/>
            <a:ext cx="6632575" cy="3730625"/>
          </a:xfrm>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pPr>
              <a:defRPr/>
            </a:pPr>
            <a:fld id="{33BED752-8CBE-457D-AC9C-37B34E2AD71E}"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742950"/>
            <a:ext cx="6632575" cy="3730625"/>
          </a:xfrm>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pPr>
              <a:defRPr/>
            </a:pPr>
            <a:fld id="{33BED752-8CBE-457D-AC9C-37B34E2AD71E}" type="slidenum">
              <a:rPr lang="en-US" smtClean="0"/>
              <a:pPr>
                <a:defRPr/>
              </a:pPr>
              <a:t>8</a:t>
            </a:fld>
            <a:endParaRPr lang="en-US"/>
          </a:p>
        </p:txBody>
      </p:sp>
    </p:spTree>
    <p:extLst>
      <p:ext uri="{BB962C8B-B14F-4D97-AF65-F5344CB8AC3E}">
        <p14:creationId xmlns:p14="http://schemas.microsoft.com/office/powerpoint/2010/main" val="3258703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742950"/>
            <a:ext cx="6632575" cy="3730625"/>
          </a:xfrm>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pPr>
              <a:defRPr/>
            </a:pPr>
            <a:fld id="{33BED752-8CBE-457D-AC9C-37B34E2AD71E}" type="slidenum">
              <a:rPr lang="en-US" smtClean="0"/>
              <a:pPr>
                <a:defRPr/>
              </a:pPr>
              <a:t>9</a:t>
            </a:fld>
            <a:endParaRPr lang="en-US"/>
          </a:p>
        </p:txBody>
      </p:sp>
    </p:spTree>
    <p:extLst>
      <p:ext uri="{BB962C8B-B14F-4D97-AF65-F5344CB8AC3E}">
        <p14:creationId xmlns:p14="http://schemas.microsoft.com/office/powerpoint/2010/main" val="1152155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742950"/>
            <a:ext cx="6632575" cy="3730625"/>
          </a:xfrm>
        </p:spPr>
      </p:sp>
      <p:sp>
        <p:nvSpPr>
          <p:cNvPr id="3" name="Notes Placeholder 2"/>
          <p:cNvSpPr>
            <a:spLocks noGrp="1"/>
          </p:cNvSpPr>
          <p:nvPr>
            <p:ph type="body" idx="1"/>
          </p:nvPr>
        </p:nvSpPr>
        <p:spPr/>
        <p:txBody>
          <a:bodyPr>
            <a:normAutofit/>
          </a:bodyPr>
          <a:lstStyle/>
          <a:p>
            <a:pPr defTabSz="917509">
              <a:defRPr/>
            </a:pPr>
            <a:r>
              <a:rPr lang="en-AU" dirty="0" smtClean="0"/>
              <a:t>Summer 2010-11</a:t>
            </a:r>
            <a:r>
              <a:rPr lang="en-AU" baseline="0" dirty="0" smtClean="0"/>
              <a:t> – TC Yasi (Townsville to Cairns) plus Flood Plume Extent 2011</a:t>
            </a:r>
          </a:p>
          <a:p>
            <a:endParaRPr lang="en-AU" dirty="0"/>
          </a:p>
        </p:txBody>
      </p:sp>
      <p:sp>
        <p:nvSpPr>
          <p:cNvPr id="4" name="Slide Number Placeholder 3"/>
          <p:cNvSpPr>
            <a:spLocks noGrp="1"/>
          </p:cNvSpPr>
          <p:nvPr>
            <p:ph type="sldNum" sz="quarter" idx="10"/>
          </p:nvPr>
        </p:nvSpPr>
        <p:spPr/>
        <p:txBody>
          <a:bodyPr/>
          <a:lstStyle/>
          <a:p>
            <a:pPr>
              <a:defRPr/>
            </a:pPr>
            <a:fld id="{33BED752-8CBE-457D-AC9C-37B34E2AD71E}"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742950"/>
            <a:ext cx="6632575" cy="3730625"/>
          </a:xfrm>
        </p:spPr>
      </p:sp>
      <p:sp>
        <p:nvSpPr>
          <p:cNvPr id="3" name="Notes Placeholder 2"/>
          <p:cNvSpPr>
            <a:spLocks noGrp="1"/>
          </p:cNvSpPr>
          <p:nvPr>
            <p:ph type="body" idx="1"/>
          </p:nvPr>
        </p:nvSpPr>
        <p:spPr/>
        <p:txBody>
          <a:bodyPr>
            <a:normAutofit/>
          </a:bodyPr>
          <a:lstStyle/>
          <a:p>
            <a:pPr marL="230157" indent="-230157"/>
            <a:r>
              <a:rPr lang="en-US" dirty="0" smtClean="0"/>
              <a:t>This project focused on the impact of extreme weather events of 2010/2011</a:t>
            </a:r>
            <a:r>
              <a:rPr lang="en-US" baseline="0" dirty="0" smtClean="0"/>
              <a:t> on 2 reef-dependent industries – marine tourism and commercial fishing. </a:t>
            </a:r>
          </a:p>
          <a:p>
            <a:pPr marL="230157" indent="-230157"/>
            <a:endParaRPr lang="en-US" baseline="0" dirty="0" smtClean="0"/>
          </a:p>
          <a:p>
            <a:pPr marL="230157" indent="-230157"/>
            <a:r>
              <a:rPr lang="en-US" baseline="0" dirty="0" smtClean="0"/>
              <a:t>Renae Tobin and Nadine Marshall undertook a telephone survey of 200 affected individuals; </a:t>
            </a:r>
          </a:p>
          <a:p>
            <a:pPr marL="230157" indent="-230157"/>
            <a:r>
              <a:rPr lang="en-US" baseline="0" dirty="0" smtClean="0"/>
              <a:t>GBRMPA held two industry workshops to provide feedback about the surveys and to ask participants to rate their perceptions of the impact of these events across 5 categories – natural systems, personal impacts, community impacts, infrastructure damage and business impacts. The workshop discussions about the impacts were recorded and will be used to develop a rapid impact assessment tool for use in future events.</a:t>
            </a:r>
          </a:p>
          <a:p>
            <a:pPr marL="230157" indent="-230157"/>
            <a:endParaRPr lang="en-US" baseline="0" dirty="0" smtClean="0"/>
          </a:p>
          <a:p>
            <a:pPr marL="230157" indent="-230157"/>
            <a:r>
              <a:rPr lang="en-US" baseline="0" dirty="0" smtClean="0"/>
              <a:t>Surveys and workshops revealed that both industries were already under stress from external pressures such as the Global Financial Crisis, the rising AUD, cost of imported seafood, rising fuel prices. They found that nearly all individuals in both industries were impacted to a larger or smaller extent – many were still suffering several months after the events. </a:t>
            </a:r>
          </a:p>
          <a:p>
            <a:pPr marL="230157" indent="-230157"/>
            <a:endParaRPr lang="en-US" baseline="0" dirty="0" smtClean="0"/>
          </a:p>
          <a:p>
            <a:pPr marL="230157" indent="-230157"/>
            <a:r>
              <a:rPr lang="en-US" baseline="0" dirty="0" smtClean="0"/>
              <a:t>The biggest impact on the tourism industry was the way in which the events were reported in national and international media – causing many cancellations well into the future. </a:t>
            </a:r>
          </a:p>
          <a:p>
            <a:pPr marL="230157" indent="-230157"/>
            <a:endParaRPr lang="en-US" baseline="0" dirty="0" smtClean="0"/>
          </a:p>
          <a:p>
            <a:pPr marL="230157" indent="-230157"/>
            <a:r>
              <a:rPr lang="en-US" baseline="0" dirty="0" smtClean="0"/>
              <a:t>Two reports were generated from this work. </a:t>
            </a:r>
          </a:p>
          <a:p>
            <a:pPr marL="230157" indent="-230157">
              <a:buAutoNum type="arabicPeriod"/>
            </a:pPr>
            <a:endParaRPr lang="en-US" dirty="0" smtClean="0"/>
          </a:p>
          <a:p>
            <a:pPr marL="230157" indent="-230157">
              <a:buAutoNum type="arabicPeriod"/>
            </a:pPr>
            <a:endParaRPr lang="en-US" dirty="0"/>
          </a:p>
        </p:txBody>
      </p:sp>
      <p:sp>
        <p:nvSpPr>
          <p:cNvPr id="4" name="Slide Number Placeholder 3"/>
          <p:cNvSpPr>
            <a:spLocks noGrp="1"/>
          </p:cNvSpPr>
          <p:nvPr>
            <p:ph type="sldNum" sz="quarter" idx="10"/>
          </p:nvPr>
        </p:nvSpPr>
        <p:spPr/>
        <p:txBody>
          <a:bodyPr/>
          <a:lstStyle/>
          <a:p>
            <a:fld id="{2C31865F-7EDA-424E-98EB-3DC5B70CA444}"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742950"/>
            <a:ext cx="6632575" cy="3730625"/>
          </a:xfrm>
        </p:spPr>
      </p:sp>
      <p:sp>
        <p:nvSpPr>
          <p:cNvPr id="3" name="Notes Placeholder 2"/>
          <p:cNvSpPr>
            <a:spLocks noGrp="1"/>
          </p:cNvSpPr>
          <p:nvPr>
            <p:ph type="body" idx="1"/>
          </p:nvPr>
        </p:nvSpPr>
        <p:spPr/>
        <p:txBody>
          <a:bodyPr/>
          <a:lstStyle/>
          <a:p>
            <a:r>
              <a:rPr lang="en-AU" sz="1100" dirty="0" smtClean="0">
                <a:latin typeface="+mn-lt"/>
              </a:rPr>
              <a:t>Natalie and her team are conducting the first stage of the surveys as we speak.</a:t>
            </a:r>
          </a:p>
          <a:p>
            <a:pPr defTabSz="917509">
              <a:defRPr/>
            </a:pPr>
            <a:endParaRPr lang="en-AU" sz="1100" dirty="0">
              <a:solidFill>
                <a:prstClr val="black"/>
              </a:solidFill>
              <a:latin typeface="+mn-lt"/>
            </a:endParaRPr>
          </a:p>
          <a:p>
            <a:pPr defTabSz="917509">
              <a:defRPr/>
            </a:pPr>
            <a:r>
              <a:rPr lang="en-AU" sz="1100" dirty="0">
                <a:solidFill>
                  <a:prstClr val="black"/>
                </a:solidFill>
                <a:latin typeface="+mn-lt"/>
              </a:rPr>
              <a:t>For Objective 5, Natalie’s team will look for evidence that changes in beef prices have, historically, impacted sediment loads in the Burdekin (thus learning more about the extent to which market prices (and by extension market-based instruments such as taxes) may be able to influence water quality in the GBR lagoon</a:t>
            </a:r>
          </a:p>
          <a:p>
            <a:endParaRPr lang="en-AU" sz="1100" dirty="0" smtClean="0">
              <a:latin typeface="+mn-lt"/>
            </a:endParaRPr>
          </a:p>
          <a:p>
            <a:pPr defTabSz="917509">
              <a:defRPr/>
            </a:pPr>
            <a:r>
              <a:rPr lang="en-AU" sz="1100" b="1" dirty="0" smtClean="0">
                <a:latin typeface="+mn-lt"/>
              </a:rPr>
              <a:t>NB: Can't always equate economic wealth with capacity to enhance Reef resilience and human well-being.</a:t>
            </a:r>
          </a:p>
          <a:p>
            <a:endParaRPr lang="en-AU" sz="1100" dirty="0" smtClean="0">
              <a:latin typeface="+mn-lt"/>
            </a:endParaRPr>
          </a:p>
          <a:p>
            <a:r>
              <a:rPr lang="en-AU" sz="1100" dirty="0" smtClean="0">
                <a:latin typeface="+mn-lt"/>
              </a:rPr>
              <a:t>Data</a:t>
            </a:r>
            <a:r>
              <a:rPr lang="en-AU" sz="1100" baseline="0" dirty="0" smtClean="0">
                <a:latin typeface="+mn-lt"/>
              </a:rPr>
              <a:t> generated from this </a:t>
            </a:r>
            <a:r>
              <a:rPr lang="en-AU" sz="1100" dirty="0" smtClean="0">
                <a:latin typeface="+mn-lt"/>
              </a:rPr>
              <a:t>project together with the next one (NERP Project 10.1)</a:t>
            </a:r>
            <a:r>
              <a:rPr lang="en-AU" sz="1100" baseline="0" dirty="0" smtClean="0">
                <a:latin typeface="+mn-lt"/>
              </a:rPr>
              <a:t> will provide much needed information for the next outlook report, which will be finalised in 2014.</a:t>
            </a:r>
            <a:endParaRPr lang="en-AU" sz="1100" dirty="0">
              <a:latin typeface="+mn-lt"/>
            </a:endParaRPr>
          </a:p>
        </p:txBody>
      </p:sp>
      <p:sp>
        <p:nvSpPr>
          <p:cNvPr id="4" name="Slide Number Placeholder 3"/>
          <p:cNvSpPr>
            <a:spLocks noGrp="1"/>
          </p:cNvSpPr>
          <p:nvPr>
            <p:ph type="sldNum" sz="quarter" idx="10"/>
          </p:nvPr>
        </p:nvSpPr>
        <p:spPr/>
        <p:txBody>
          <a:bodyPr/>
          <a:lstStyle/>
          <a:p>
            <a:pPr>
              <a:defRPr/>
            </a:pPr>
            <a:fld id="{33BED752-8CBE-457D-AC9C-37B34E2AD71E}" type="slidenum">
              <a:rPr lang="en-US" smtClean="0"/>
              <a:pPr>
                <a:defRPr/>
              </a:pPr>
              <a:t>12</a:t>
            </a:fld>
            <a:endParaRPr lang="en-US"/>
          </a:p>
        </p:txBody>
      </p:sp>
    </p:spTree>
    <p:extLst>
      <p:ext uri="{BB962C8B-B14F-4D97-AF65-F5344CB8AC3E}">
        <p14:creationId xmlns:p14="http://schemas.microsoft.com/office/powerpoint/2010/main" val="17588058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D139DC-B201-46F1-8A9A-4E680CC6F867}" type="slidenum">
              <a:rPr lang="en-AU"/>
              <a:pPr/>
              <a:t>13</a:t>
            </a:fld>
            <a:endParaRPr lang="en-AU"/>
          </a:p>
        </p:txBody>
      </p:sp>
      <p:sp>
        <p:nvSpPr>
          <p:cNvPr id="365570" name="Rectangle 2"/>
          <p:cNvSpPr>
            <a:spLocks noGrp="1" noRot="1" noChangeAspect="1" noChangeArrowheads="1" noTextEdit="1"/>
          </p:cNvSpPr>
          <p:nvPr>
            <p:ph type="sldImg"/>
          </p:nvPr>
        </p:nvSpPr>
        <p:spPr>
          <a:xfrm>
            <a:off x="112713" y="742950"/>
            <a:ext cx="6632575" cy="3730625"/>
          </a:xfrm>
          <a:ln/>
        </p:spPr>
      </p:sp>
      <p:sp>
        <p:nvSpPr>
          <p:cNvPr id="365571" name="Rectangle 3"/>
          <p:cNvSpPr>
            <a:spLocks noGrp="1" noChangeArrowheads="1"/>
          </p:cNvSpPr>
          <p:nvPr>
            <p:ph type="body" idx="1"/>
          </p:nvPr>
        </p:nvSpPr>
        <p:spPr/>
        <p:txBody>
          <a:bodyPr/>
          <a:lstStyle/>
          <a:p>
            <a:pPr>
              <a:buFontTx/>
              <a:buChar char="•"/>
            </a:pPr>
            <a:r>
              <a:rPr lang="en-US" dirty="0" smtClean="0"/>
              <a:t>We hope this will become a 20 year project that delivers timely data for outlook report cycles and other major reporting cycles.</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fld id="{530965F6-CAAE-442D-A41D-41B63456CDE5}" type="slidenum">
              <a:rPr lang="en-AU" smtClean="0"/>
              <a:pPr/>
              <a:t>14</a:t>
            </a:fld>
            <a:endParaRPr lang="en-AU" smtClean="0"/>
          </a:p>
        </p:txBody>
      </p:sp>
      <p:sp>
        <p:nvSpPr>
          <p:cNvPr id="25602" name="Rectangle 2"/>
          <p:cNvSpPr>
            <a:spLocks noGrp="1" noRot="1" noChangeAspect="1" noChangeArrowheads="1" noTextEdit="1"/>
          </p:cNvSpPr>
          <p:nvPr>
            <p:ph type="sldImg"/>
          </p:nvPr>
        </p:nvSpPr>
        <p:spPr>
          <a:xfrm>
            <a:off x="114300" y="746125"/>
            <a:ext cx="6629400" cy="3729038"/>
          </a:xfrm>
          <a:ln/>
        </p:spPr>
      </p:sp>
      <p:sp>
        <p:nvSpPr>
          <p:cNvPr id="25603" name="Rectangle 3"/>
          <p:cNvSpPr>
            <a:spLocks noGrp="1" noChangeArrowheads="1"/>
          </p:cNvSpPr>
          <p:nvPr>
            <p:ph type="body" idx="1"/>
          </p:nvPr>
        </p:nvSpPr>
        <p:spPr>
          <a:noFill/>
          <a:ln/>
        </p:spPr>
        <p:txBody>
          <a:bodyPr/>
          <a:lstStyle/>
          <a:p>
            <a:pPr eaLnBrk="1" hangingPunct="1">
              <a:buFontTx/>
              <a:buChar char="•"/>
            </a:pPr>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742950"/>
            <a:ext cx="6632575" cy="3730625"/>
          </a:xfrm>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pPr>
              <a:defRPr/>
            </a:pPr>
            <a:fld id="{33BED752-8CBE-457D-AC9C-37B34E2AD71E}"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742950"/>
            <a:ext cx="6632575" cy="3730625"/>
          </a:xfrm>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pPr>
              <a:defRPr/>
            </a:pPr>
            <a:fld id="{33BED752-8CBE-457D-AC9C-37B34E2AD71E}"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742950"/>
            <a:ext cx="6632575" cy="3730625"/>
          </a:xfrm>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pPr>
              <a:defRPr/>
            </a:pPr>
            <a:fld id="{33BED752-8CBE-457D-AC9C-37B34E2AD71E}" type="slidenum">
              <a:rPr lang="en-US" smtClean="0"/>
              <a:pPr>
                <a:defRPr/>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al titl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8055" y="1215067"/>
            <a:ext cx="4887881" cy="506264"/>
          </a:xfrm>
        </p:spPr>
        <p:txBody>
          <a:bodyPr/>
          <a:lstStyle/>
          <a:p>
            <a:r>
              <a:rPr lang="en-US" smtClean="0"/>
              <a:t>Click to edit Master title style</a:t>
            </a:r>
            <a:endParaRPr lang="en-US"/>
          </a:p>
        </p:txBody>
      </p:sp>
      <p:sp>
        <p:nvSpPr>
          <p:cNvPr id="3" name="Content Placeholder 2"/>
          <p:cNvSpPr>
            <a:spLocks noGrp="1"/>
          </p:cNvSpPr>
          <p:nvPr>
            <p:ph idx="1"/>
          </p:nvPr>
        </p:nvSpPr>
        <p:spPr>
          <a:xfrm>
            <a:off x="288052" y="756024"/>
            <a:ext cx="5184934" cy="2138308"/>
          </a:xfrm>
          <a:prstGeom prst="rect">
            <a:avLst/>
          </a:prstGeom>
        </p:spPr>
        <p:txBody>
          <a:bodyPr lIns="51435" tIns="25718" rIns="51435" bIns="2571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429258" y="531765"/>
            <a:ext cx="3854695" cy="54001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429258" y="1143781"/>
            <a:ext cx="1789322" cy="1565292"/>
          </a:xfrm>
          <a:prstGeom prst="rect">
            <a:avLst/>
          </a:prstGeom>
        </p:spPr>
        <p:txBody>
          <a:bodyPr lIns="51435" tIns="25718" rIns="51435" bIns="2571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3314597" y="1143781"/>
            <a:ext cx="1790323" cy="746270"/>
          </a:xfrm>
          <a:prstGeom prst="rect">
            <a:avLst/>
          </a:prstGeom>
        </p:spPr>
        <p:txBody>
          <a:bodyPr lIns="51435" tIns="25718" rIns="51435" bIns="2571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3314597" y="1962053"/>
            <a:ext cx="1790323" cy="747020"/>
          </a:xfrm>
          <a:prstGeom prst="rect">
            <a:avLst/>
          </a:prstGeom>
        </p:spPr>
        <p:txBody>
          <a:bodyPr lIns="51435" tIns="25718" rIns="51435" bIns="2571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29258" y="531765"/>
            <a:ext cx="3854695" cy="54001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429258" y="1143781"/>
            <a:ext cx="1789322" cy="1565292"/>
          </a:xfrm>
          <a:prstGeom prst="rect">
            <a:avLst/>
          </a:prstGeom>
        </p:spPr>
        <p:txBody>
          <a:bodyPr lIns="51435" tIns="25718" rIns="51435" bIns="2571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314597" y="1143781"/>
            <a:ext cx="1790323" cy="1565292"/>
          </a:xfrm>
          <a:prstGeom prst="rect">
            <a:avLst/>
          </a:prstGeom>
        </p:spPr>
        <p:txBody>
          <a:bodyPr lIns="51435" tIns="25718" rIns="51435" bIns="2571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32078" y="1006528"/>
            <a:ext cx="4896882" cy="694519"/>
          </a:xfrm>
        </p:spPr>
        <p:txBody>
          <a:bodyPr/>
          <a:lstStyle/>
          <a:p>
            <a:r>
              <a:rPr lang="en-US" smtClean="0"/>
              <a:t>Click to edit Master title style</a:t>
            </a:r>
            <a:endParaRPr lang="en-AU"/>
          </a:p>
        </p:txBody>
      </p:sp>
      <p:sp>
        <p:nvSpPr>
          <p:cNvPr id="3" name="Subtitle 2"/>
          <p:cNvSpPr>
            <a:spLocks noGrp="1"/>
          </p:cNvSpPr>
          <p:nvPr>
            <p:ph type="subTitle" idx="1"/>
          </p:nvPr>
        </p:nvSpPr>
        <p:spPr>
          <a:xfrm>
            <a:off x="864156" y="1836050"/>
            <a:ext cx="4032727" cy="828022"/>
          </a:xfrm>
          <a:prstGeom prst="rect">
            <a:avLst/>
          </a:prstGeom>
        </p:spPr>
        <p:txBody>
          <a:bodyPr lIns="51435" tIns="25718" rIns="51435" bIns="25718"/>
          <a:lstStyle>
            <a:lvl1pPr marL="0" indent="0" algn="ctr">
              <a:buNone/>
              <a:defRPr>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a:xfrm>
            <a:off x="288052" y="3003082"/>
            <a:ext cx="1344242" cy="172505"/>
          </a:xfrm>
          <a:prstGeom prst="rect">
            <a:avLst/>
          </a:prstGeom>
        </p:spPr>
        <p:txBody>
          <a:bodyPr lIns="51435" tIns="25718" rIns="51435" bIns="25718"/>
          <a:lstStyle/>
          <a:p>
            <a:fld id="{3516BF50-5E4A-49A5-A422-54697E4647E7}" type="datetimeFigureOut">
              <a:rPr lang="en-AU" smtClean="0"/>
              <a:pPr/>
              <a:t>8/07/2012</a:t>
            </a:fld>
            <a:endParaRPr lang="en-AU"/>
          </a:p>
        </p:txBody>
      </p:sp>
      <p:sp>
        <p:nvSpPr>
          <p:cNvPr id="5" name="Footer Placeholder 4"/>
          <p:cNvSpPr>
            <a:spLocks noGrp="1"/>
          </p:cNvSpPr>
          <p:nvPr>
            <p:ph type="ftr" sz="quarter" idx="11"/>
          </p:nvPr>
        </p:nvSpPr>
        <p:spPr>
          <a:xfrm>
            <a:off x="1968355" y="3003082"/>
            <a:ext cx="1824329" cy="172505"/>
          </a:xfrm>
          <a:prstGeom prst="rect">
            <a:avLst/>
          </a:prstGeom>
        </p:spPr>
        <p:txBody>
          <a:bodyPr lIns="51435" tIns="25718" rIns="51435" bIns="25718"/>
          <a:lstStyle/>
          <a:p>
            <a:endParaRPr lang="en-AU"/>
          </a:p>
        </p:txBody>
      </p:sp>
      <p:sp>
        <p:nvSpPr>
          <p:cNvPr id="6" name="Slide Number Placeholder 5"/>
          <p:cNvSpPr>
            <a:spLocks noGrp="1"/>
          </p:cNvSpPr>
          <p:nvPr>
            <p:ph type="sldNum" sz="quarter" idx="12"/>
          </p:nvPr>
        </p:nvSpPr>
        <p:spPr>
          <a:xfrm>
            <a:off x="4128744" y="3003082"/>
            <a:ext cx="1344242" cy="172505"/>
          </a:xfrm>
          <a:prstGeom prst="rect">
            <a:avLst/>
          </a:prstGeom>
        </p:spPr>
        <p:txBody>
          <a:bodyPr lIns="51435" tIns="25718" rIns="51435" bIns="25718"/>
          <a:lstStyle/>
          <a:p>
            <a:fld id="{6091242F-F59D-4883-B221-653C562D94C5}"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Verdana" pitchFamily="34" charset="0"/>
              </a:defRPr>
            </a:lvl1pPr>
          </a:lstStyle>
          <a:p>
            <a:r>
              <a:rPr lang="en-US" dirty="0" smtClean="0"/>
              <a:t>Click to edit Master title style</a:t>
            </a:r>
            <a:endParaRPr lang="en-AU"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endParaRPr lang="en-AU" dirty="0"/>
          </a:p>
        </p:txBody>
      </p:sp>
      <p:sp>
        <p:nvSpPr>
          <p:cNvPr id="4" name="Rectangle 3"/>
          <p:cNvSpPr/>
          <p:nvPr userDrawn="1"/>
        </p:nvSpPr>
        <p:spPr>
          <a:xfrm>
            <a:off x="0" y="641261"/>
            <a:ext cx="5761038" cy="25988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en-AU"/>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25023" y="202495"/>
            <a:ext cx="3105581" cy="337512"/>
          </a:xfrm>
        </p:spPr>
        <p:txBody>
          <a:bodyPr/>
          <a:lstStyle>
            <a:lvl1pPr>
              <a:defRPr>
                <a:latin typeface="Verdana" pitchFamily="34" charset="0"/>
              </a:defRPr>
            </a:lvl1pPr>
          </a:lstStyle>
          <a:p>
            <a:r>
              <a:rPr lang="en-US" dirty="0" smtClean="0"/>
              <a:t>Click to edit Master title style</a:t>
            </a:r>
            <a:endParaRPr lang="en-AU" dirty="0"/>
          </a:p>
        </p:txBody>
      </p:sp>
      <p:sp>
        <p:nvSpPr>
          <p:cNvPr id="3" name="Content Placeholder 2"/>
          <p:cNvSpPr>
            <a:spLocks noGrp="1"/>
          </p:cNvSpPr>
          <p:nvPr>
            <p:ph sz="half" idx="1"/>
          </p:nvPr>
        </p:nvSpPr>
        <p:spPr>
          <a:xfrm>
            <a:off x="288052" y="756024"/>
            <a:ext cx="2544458" cy="2138308"/>
          </a:xfrm>
        </p:spPr>
        <p:txBody>
          <a:bodyPr/>
          <a:lstStyle>
            <a:lvl1pPr>
              <a:defRPr sz="1400"/>
            </a:lvl1pPr>
            <a:lvl2pPr>
              <a:defRPr sz="11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dirty="0" smtClean="0"/>
              <a:t>Click to edit Master text styles</a:t>
            </a:r>
          </a:p>
          <a:p>
            <a:pPr lvl="1"/>
            <a:r>
              <a:rPr lang="en-US" dirty="0" smtClean="0"/>
              <a:t>Second level</a:t>
            </a:r>
            <a:endParaRPr lang="en-AU" dirty="0"/>
          </a:p>
        </p:txBody>
      </p:sp>
      <p:sp>
        <p:nvSpPr>
          <p:cNvPr id="4" name="Content Placeholder 3"/>
          <p:cNvSpPr>
            <a:spLocks noGrp="1"/>
          </p:cNvSpPr>
          <p:nvPr>
            <p:ph sz="half" idx="2"/>
          </p:nvPr>
        </p:nvSpPr>
        <p:spPr>
          <a:xfrm>
            <a:off x="2928528" y="756024"/>
            <a:ext cx="2544458" cy="2138308"/>
          </a:xfrm>
        </p:spPr>
        <p:txBody>
          <a:bodyPr/>
          <a:lstStyle>
            <a:lvl1pPr>
              <a:defRPr sz="1400"/>
            </a:lvl1pPr>
            <a:lvl2pPr>
              <a:defRPr sz="11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dirty="0" smtClean="0"/>
              <a:t>Click to edit Master text styles</a:t>
            </a:r>
          </a:p>
          <a:p>
            <a:pPr lvl="1"/>
            <a:r>
              <a:rPr lang="en-US" dirty="0" smtClean="0"/>
              <a:t>Second level</a:t>
            </a:r>
            <a:endParaRPr lang="en-AU"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with bulleted lis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Verdana" pitchFamily="34" charset="0"/>
              </a:defRPr>
            </a:lvl1pPr>
          </a:lstStyle>
          <a:p>
            <a:r>
              <a:rPr lang="en-US" dirty="0" smtClean="0"/>
              <a:t>Click to edit Master title style</a:t>
            </a:r>
            <a:endParaRPr lang="en-AU" dirty="0"/>
          </a:p>
        </p:txBody>
      </p:sp>
      <p:sp>
        <p:nvSpPr>
          <p:cNvPr id="6" name="Text Placeholder 5"/>
          <p:cNvSpPr>
            <a:spLocks noGrp="1"/>
          </p:cNvSpPr>
          <p:nvPr>
            <p:ph type="body" sz="quarter" idx="10"/>
          </p:nvPr>
        </p:nvSpPr>
        <p:spPr>
          <a:xfrm>
            <a:off x="270048" y="742514"/>
            <a:ext cx="2565463" cy="2160059"/>
          </a:xfrm>
        </p:spPr>
        <p:txBody>
          <a:bodyPr/>
          <a:lstStyle>
            <a:lvl3pPr>
              <a:defRPr sz="1000">
                <a:latin typeface="Verdana" pitchFamily="34" charset="0"/>
              </a:defRPr>
            </a:lvl3pPr>
            <a:lvl4pPr>
              <a:defRPr sz="900">
                <a:latin typeface="Verdana" pitchFamily="34" charset="0"/>
              </a:defRPr>
            </a:lvl4pPr>
            <a:lvl5pPr>
              <a:buFont typeface="Wingdings" pitchFamily="2" charset="2"/>
              <a:buChar char="§"/>
              <a:defRPr sz="80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Text Placeholder 5"/>
          <p:cNvSpPr>
            <a:spLocks noGrp="1"/>
          </p:cNvSpPr>
          <p:nvPr>
            <p:ph type="body" sz="quarter" idx="12"/>
          </p:nvPr>
        </p:nvSpPr>
        <p:spPr>
          <a:xfrm>
            <a:off x="2970536" y="742529"/>
            <a:ext cx="2565463" cy="2160059"/>
          </a:xfrm>
        </p:spPr>
        <p:txBody>
          <a:bodyPr/>
          <a:lstStyle>
            <a:lvl3pPr>
              <a:defRPr sz="1000">
                <a:latin typeface="Verdana" pitchFamily="34" charset="0"/>
              </a:defRPr>
            </a:lvl3pPr>
            <a:lvl4pPr>
              <a:defRPr sz="900">
                <a:latin typeface="Verdana" pitchFamily="34" charset="0"/>
              </a:defRPr>
            </a:lvl4pPr>
            <a:lvl5pPr>
              <a:buFont typeface="Wingdings" pitchFamily="2" charset="2"/>
              <a:buChar char="§"/>
              <a:defRPr sz="80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8052" y="202495"/>
            <a:ext cx="3132568" cy="337512"/>
          </a:xfrm>
        </p:spPr>
        <p:txBody>
          <a:bodyPr/>
          <a:lstStyle>
            <a:lvl1pPr>
              <a:defRPr>
                <a:latin typeface="Verdana" pitchFamily="34" charset="0"/>
              </a:defRPr>
            </a:lvl1pPr>
          </a:lstStyle>
          <a:p>
            <a:r>
              <a:rPr lang="en-US" dirty="0" smtClean="0"/>
              <a:t>Click to edit Master title style</a:t>
            </a:r>
            <a:endParaRPr lang="en-AU" dirty="0"/>
          </a:p>
        </p:txBody>
      </p:sp>
      <p:sp>
        <p:nvSpPr>
          <p:cNvPr id="3" name="Text Placeholder 2"/>
          <p:cNvSpPr>
            <a:spLocks noGrp="1"/>
          </p:cNvSpPr>
          <p:nvPr>
            <p:ph type="body" idx="1"/>
          </p:nvPr>
        </p:nvSpPr>
        <p:spPr>
          <a:xfrm>
            <a:off x="288052" y="725270"/>
            <a:ext cx="2545459" cy="302258"/>
          </a:xfrm>
        </p:spPr>
        <p:txBody>
          <a:bodyPr anchor="b"/>
          <a:lstStyle>
            <a:lvl1pPr marL="0" indent="0">
              <a:buNone/>
              <a:defRPr sz="1400" b="1"/>
            </a:lvl1pPr>
            <a:lvl2pPr marL="257175" indent="0">
              <a:buNone/>
              <a:defRPr sz="1100" b="1"/>
            </a:lvl2pPr>
            <a:lvl3pPr marL="514350" indent="0">
              <a:buNone/>
              <a:defRPr sz="1000"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dirty="0" smtClean="0"/>
              <a:t>Click to edit Master text styles</a:t>
            </a:r>
          </a:p>
        </p:txBody>
      </p:sp>
      <p:sp>
        <p:nvSpPr>
          <p:cNvPr id="4" name="Content Placeholder 3"/>
          <p:cNvSpPr>
            <a:spLocks noGrp="1"/>
          </p:cNvSpPr>
          <p:nvPr>
            <p:ph sz="half" idx="2"/>
          </p:nvPr>
        </p:nvSpPr>
        <p:spPr>
          <a:xfrm>
            <a:off x="288052" y="1027528"/>
            <a:ext cx="2545459" cy="1866801"/>
          </a:xfrm>
        </p:spPr>
        <p:txBody>
          <a:bodyPr/>
          <a:lstStyle>
            <a:lvl1pPr>
              <a:defRPr sz="1400"/>
            </a:lvl1pPr>
            <a:lvl2pPr>
              <a:defRPr sz="1100"/>
            </a:lvl2pPr>
            <a:lvl3pPr>
              <a:defRPr sz="1000"/>
            </a:lvl3pPr>
            <a:lvl4pPr>
              <a:defRPr sz="900"/>
            </a:lvl4pPr>
            <a:lvl5pPr>
              <a:defRPr sz="900"/>
            </a:lvl5pPr>
            <a:lvl6pPr>
              <a:defRPr sz="900"/>
            </a:lvl6pPr>
            <a:lvl7pPr>
              <a:defRPr sz="900"/>
            </a:lvl7pPr>
            <a:lvl8pPr>
              <a:defRPr sz="900"/>
            </a:lvl8pPr>
            <a:lvl9pPr>
              <a:defRPr sz="900"/>
            </a:lvl9pPr>
          </a:lstStyle>
          <a:p>
            <a:pPr lvl="0"/>
            <a:r>
              <a:rPr lang="en-US" dirty="0" smtClean="0"/>
              <a:t>Click to edit Master text styles</a:t>
            </a:r>
          </a:p>
          <a:p>
            <a:pPr lvl="1"/>
            <a:r>
              <a:rPr lang="en-US" dirty="0" smtClean="0"/>
              <a:t>Second level</a:t>
            </a:r>
            <a:endParaRPr lang="en-AU" dirty="0"/>
          </a:p>
        </p:txBody>
      </p:sp>
      <p:sp>
        <p:nvSpPr>
          <p:cNvPr id="5" name="Text Placeholder 4"/>
          <p:cNvSpPr>
            <a:spLocks noGrp="1"/>
          </p:cNvSpPr>
          <p:nvPr>
            <p:ph type="body" sz="quarter" idx="3"/>
          </p:nvPr>
        </p:nvSpPr>
        <p:spPr>
          <a:xfrm>
            <a:off x="2926530" y="725270"/>
            <a:ext cx="2546459" cy="302258"/>
          </a:xfrm>
        </p:spPr>
        <p:txBody>
          <a:bodyPr anchor="b"/>
          <a:lstStyle>
            <a:lvl1pPr marL="0" indent="0">
              <a:buNone/>
              <a:defRPr sz="1400" b="1"/>
            </a:lvl1pPr>
            <a:lvl2pPr marL="257175" indent="0">
              <a:buNone/>
              <a:defRPr sz="1100" b="1"/>
            </a:lvl2pPr>
            <a:lvl3pPr marL="514350" indent="0">
              <a:buNone/>
              <a:defRPr sz="1000"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dirty="0" smtClean="0"/>
              <a:t>Click to edit Master text styles</a:t>
            </a:r>
          </a:p>
        </p:txBody>
      </p:sp>
      <p:sp>
        <p:nvSpPr>
          <p:cNvPr id="6" name="Content Placeholder 5"/>
          <p:cNvSpPr>
            <a:spLocks noGrp="1"/>
          </p:cNvSpPr>
          <p:nvPr>
            <p:ph sz="quarter" idx="4"/>
          </p:nvPr>
        </p:nvSpPr>
        <p:spPr>
          <a:xfrm>
            <a:off x="2926530" y="1027528"/>
            <a:ext cx="2546459" cy="1866801"/>
          </a:xfrm>
        </p:spPr>
        <p:txBody>
          <a:bodyPr/>
          <a:lstStyle>
            <a:lvl1pPr>
              <a:defRPr sz="1400"/>
            </a:lvl1pPr>
            <a:lvl2pPr>
              <a:defRPr sz="1100"/>
            </a:lvl2pPr>
            <a:lvl3pPr>
              <a:defRPr sz="1000"/>
            </a:lvl3pPr>
            <a:lvl4pPr>
              <a:defRPr sz="900"/>
            </a:lvl4pPr>
            <a:lvl5pPr>
              <a:defRPr sz="900"/>
            </a:lvl5pPr>
            <a:lvl6pPr>
              <a:defRPr sz="900"/>
            </a:lvl6pPr>
            <a:lvl7pPr>
              <a:defRPr sz="900"/>
            </a:lvl7pPr>
            <a:lvl8pPr>
              <a:defRPr sz="900"/>
            </a:lvl8pPr>
            <a:lvl9pPr>
              <a:defRPr sz="900"/>
            </a:lvl9pPr>
          </a:lstStyle>
          <a:p>
            <a:pPr lvl="0"/>
            <a:r>
              <a:rPr lang="en-US" dirty="0" smtClean="0"/>
              <a:t>Click to edit Master text styles</a:t>
            </a:r>
          </a:p>
          <a:p>
            <a:pPr lvl="1"/>
            <a:r>
              <a:rPr lang="en-US" dirty="0" smtClean="0"/>
              <a:t>Second level</a:t>
            </a:r>
            <a:endParaRPr lang="en-AU"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Verdana" pitchFamily="34" charset="0"/>
              </a:defRPr>
            </a:lvl1pPr>
          </a:lstStyle>
          <a:p>
            <a:r>
              <a:rPr lang="en-US" dirty="0" smtClean="0"/>
              <a:t>Click to edit Master title style</a:t>
            </a:r>
            <a:endParaRPr lang="en-AU"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lleted list GBRMPA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Verdana" pitchFamily="34" charset="0"/>
              </a:defRPr>
            </a:lvl1pPr>
          </a:lstStyle>
          <a:p>
            <a:r>
              <a:rPr lang="en-US" dirty="0" smtClean="0"/>
              <a:t>Click to edit Master title style</a:t>
            </a:r>
            <a:endParaRPr lang="en-AU" dirty="0"/>
          </a:p>
        </p:txBody>
      </p:sp>
      <p:sp>
        <p:nvSpPr>
          <p:cNvPr id="4" name="Text Placeholder 3"/>
          <p:cNvSpPr>
            <a:spLocks noGrp="1"/>
          </p:cNvSpPr>
          <p:nvPr>
            <p:ph type="body" sz="quarter" idx="10"/>
          </p:nvPr>
        </p:nvSpPr>
        <p:spPr>
          <a:xfrm>
            <a:off x="270049" y="776271"/>
            <a:ext cx="5265949" cy="2126308"/>
          </a:xfrm>
        </p:spPr>
        <p:txBody>
          <a:bodyPr/>
          <a:lstStyle>
            <a:lvl3pPr>
              <a:defRPr sz="1000">
                <a:latin typeface="Verdana" pitchFamily="34" charset="0"/>
              </a:defRPr>
            </a:lvl3pPr>
            <a:lvl4pPr>
              <a:defRPr sz="900">
                <a:latin typeface="Verdana" pitchFamily="34" charset="0"/>
              </a:defRPr>
            </a:lvl4pPr>
            <a:lvl5pPr>
              <a:buFont typeface="Wingdings" pitchFamily="2" charset="2"/>
              <a:buChar char="§"/>
              <a:defRPr sz="80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88052" y="756024"/>
            <a:ext cx="5184934" cy="2138308"/>
          </a:xfrm>
          <a:prstGeom prst="rect">
            <a:avLst/>
          </a:prstGeom>
        </p:spPr>
        <p:txBody>
          <a:bodyPr lIns="51435" tIns="25718" rIns="51435" bIns="25718"/>
          <a:lstStyle>
            <a:lvl1pPr>
              <a:buNone/>
              <a:defRPr sz="1400" b="1">
                <a:solidFill>
                  <a:srgbClr val="2A5972"/>
                </a:solidFill>
                <a:latin typeface="Verdana" pitchFamily="34" charset="0"/>
              </a:defRPr>
            </a:lvl1pPr>
            <a:lvl2pPr>
              <a:buNone/>
              <a:defRPr sz="1100">
                <a:latin typeface="Verdana" pitchFamily="34" charset="0"/>
              </a:defRPr>
            </a:lvl2pPr>
          </a:lstStyle>
          <a:p>
            <a:pPr lvl="0"/>
            <a:r>
              <a:rPr lang="en-US" dirty="0" smtClean="0"/>
              <a:t>Click to edit Master text styles</a:t>
            </a:r>
          </a:p>
          <a:p>
            <a:pPr lvl="1"/>
            <a:r>
              <a:rPr lang="en-US" dirty="0" smtClean="0"/>
              <a:t>Second level</a:t>
            </a:r>
            <a:endParaRPr lang="en-AU" dirty="0"/>
          </a:p>
        </p:txBody>
      </p:sp>
      <p:sp>
        <p:nvSpPr>
          <p:cNvPr id="7" name="Title Placeholder 1"/>
          <p:cNvSpPr>
            <a:spLocks noGrp="1"/>
          </p:cNvSpPr>
          <p:nvPr>
            <p:ph type="title"/>
          </p:nvPr>
        </p:nvSpPr>
        <p:spPr>
          <a:xfrm>
            <a:off x="288052" y="236247"/>
            <a:ext cx="3042551" cy="303760"/>
          </a:xfrm>
          <a:prstGeom prst="rect">
            <a:avLst/>
          </a:prstGeom>
        </p:spPr>
        <p:txBody>
          <a:bodyPr rtlCol="0">
            <a:noAutofit/>
          </a:bodyPr>
          <a:lstStyle/>
          <a:p>
            <a:r>
              <a:rPr lang="en-US" dirty="0" smtClean="0"/>
              <a:t>Click to edit Master title style</a:t>
            </a:r>
            <a:endParaRPr lang="en-AU" dirty="0"/>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Bulleted list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288052" y="236247"/>
            <a:ext cx="3042551" cy="303760"/>
          </a:xfrm>
          <a:prstGeom prst="rect">
            <a:avLst/>
          </a:prstGeom>
        </p:spPr>
        <p:txBody>
          <a:bodyPr rtlCol="0">
            <a:noAutofit/>
          </a:bodyPr>
          <a:lstStyle/>
          <a:p>
            <a:r>
              <a:rPr lang="en-US" dirty="0" smtClean="0"/>
              <a:t>Click to edit Master title style</a:t>
            </a:r>
            <a:endParaRPr lang="en-AU" dirty="0"/>
          </a:p>
        </p:txBody>
      </p:sp>
      <p:sp>
        <p:nvSpPr>
          <p:cNvPr id="5" name="Text Placeholder 4"/>
          <p:cNvSpPr>
            <a:spLocks noGrp="1"/>
          </p:cNvSpPr>
          <p:nvPr>
            <p:ph type="body" sz="quarter" idx="10"/>
          </p:nvPr>
        </p:nvSpPr>
        <p:spPr>
          <a:xfrm>
            <a:off x="315057" y="742514"/>
            <a:ext cx="5175932" cy="2160059"/>
          </a:xfrm>
          <a:prstGeom prst="rect">
            <a:avLst/>
          </a:prstGeom>
          <a:ln>
            <a:noFill/>
          </a:ln>
        </p:spPr>
        <p:txBody>
          <a:bodyPr lIns="51435" tIns="25718" rIns="51435" bIns="25718"/>
          <a:lstStyle>
            <a:lvl1pPr>
              <a:defRPr sz="1400">
                <a:solidFill>
                  <a:srgbClr val="2A5972"/>
                </a:solidFill>
                <a:latin typeface="Verdana" pitchFamily="34" charset="0"/>
              </a:defRPr>
            </a:lvl1pPr>
            <a:lvl2pPr>
              <a:defRPr sz="1100">
                <a:latin typeface="Verdana" pitchFamily="34" charset="0"/>
              </a:defRPr>
            </a:lvl2pPr>
            <a:lvl3pPr>
              <a:defRPr sz="1000">
                <a:latin typeface="Verdana" pitchFamily="34" charset="0"/>
              </a:defRPr>
            </a:lvl3pPr>
            <a:lvl4pPr>
              <a:defRPr sz="900">
                <a:latin typeface="Verdana" pitchFamily="34" charset="0"/>
              </a:defRPr>
            </a:lvl4pPr>
            <a:lvl5pPr>
              <a:buFont typeface="Wingdings" pitchFamily="2" charset="2"/>
              <a:buChar char="§"/>
              <a:defRPr sz="80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88052" y="756024"/>
            <a:ext cx="2544458" cy="2138308"/>
          </a:xfrm>
          <a:prstGeom prst="rect">
            <a:avLst/>
          </a:prstGeom>
        </p:spPr>
        <p:txBody>
          <a:bodyPr lIns="51435" tIns="25718" rIns="51435" bIns="25718"/>
          <a:lstStyle>
            <a:lvl1pPr>
              <a:buNone/>
              <a:defRPr sz="1400" b="1">
                <a:solidFill>
                  <a:srgbClr val="2A5972"/>
                </a:solidFill>
                <a:latin typeface="Verdana" pitchFamily="34" charset="0"/>
              </a:defRPr>
            </a:lvl1pPr>
            <a:lvl2pPr>
              <a:buNone/>
              <a:defRPr sz="1100">
                <a:latin typeface="Verdana" pitchFamily="34" charset="0"/>
              </a:defRPr>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dirty="0" smtClean="0"/>
              <a:t>Click to edit Master text styles</a:t>
            </a:r>
          </a:p>
          <a:p>
            <a:pPr lvl="1"/>
            <a:r>
              <a:rPr lang="en-US" dirty="0" smtClean="0"/>
              <a:t>Second level</a:t>
            </a:r>
            <a:endParaRPr lang="en-AU" dirty="0"/>
          </a:p>
        </p:txBody>
      </p:sp>
      <p:sp>
        <p:nvSpPr>
          <p:cNvPr id="4" name="Content Placeholder 3"/>
          <p:cNvSpPr>
            <a:spLocks noGrp="1"/>
          </p:cNvSpPr>
          <p:nvPr>
            <p:ph sz="half" idx="2"/>
          </p:nvPr>
        </p:nvSpPr>
        <p:spPr>
          <a:xfrm>
            <a:off x="2928528" y="756024"/>
            <a:ext cx="2544458" cy="2138308"/>
          </a:xfrm>
          <a:prstGeom prst="rect">
            <a:avLst/>
          </a:prstGeom>
        </p:spPr>
        <p:txBody>
          <a:bodyPr lIns="51435" tIns="25718" rIns="51435" bIns="25718"/>
          <a:lstStyle>
            <a:lvl1pPr>
              <a:buNone/>
              <a:defRPr sz="1400" b="1">
                <a:solidFill>
                  <a:srgbClr val="2A5972"/>
                </a:solidFill>
                <a:latin typeface="Verdana" pitchFamily="34" charset="0"/>
              </a:defRPr>
            </a:lvl1pPr>
            <a:lvl2pPr>
              <a:buNone/>
              <a:defRPr sz="1100">
                <a:latin typeface="Verdana" pitchFamily="34" charset="0"/>
              </a:defRPr>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dirty="0" smtClean="0"/>
              <a:t>Click to edit Master text styles</a:t>
            </a:r>
          </a:p>
          <a:p>
            <a:pPr lvl="1"/>
            <a:r>
              <a:rPr lang="en-US" dirty="0" smtClean="0"/>
              <a:t>Second level</a:t>
            </a:r>
            <a:endParaRPr lang="en-AU" dirty="0"/>
          </a:p>
        </p:txBody>
      </p:sp>
      <p:sp>
        <p:nvSpPr>
          <p:cNvPr id="8" name="Title Placeholder 1"/>
          <p:cNvSpPr>
            <a:spLocks noGrp="1"/>
          </p:cNvSpPr>
          <p:nvPr>
            <p:ph type="title"/>
          </p:nvPr>
        </p:nvSpPr>
        <p:spPr>
          <a:xfrm>
            <a:off x="288052" y="236247"/>
            <a:ext cx="3042551" cy="303760"/>
          </a:xfrm>
          <a:prstGeom prst="rect">
            <a:avLst/>
          </a:prstGeom>
        </p:spPr>
        <p:txBody>
          <a:bodyPr rtlCol="0">
            <a:noAutofit/>
          </a:bodyPr>
          <a:lstStyle/>
          <a:p>
            <a:r>
              <a:rPr lang="en-US" dirty="0" smtClean="0"/>
              <a:t>Click to edit Master title style</a:t>
            </a:r>
            <a:endParaRPr lang="en-AU" dirty="0"/>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Bulleted lists">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288052" y="236247"/>
            <a:ext cx="3042551" cy="303760"/>
          </a:xfrm>
          <a:prstGeom prst="rect">
            <a:avLst/>
          </a:prstGeom>
        </p:spPr>
        <p:txBody>
          <a:bodyPr rtlCol="0">
            <a:noAutofit/>
          </a:bodyPr>
          <a:lstStyle/>
          <a:p>
            <a:r>
              <a:rPr lang="en-US" dirty="0" smtClean="0"/>
              <a:t>Click to edit Master title style</a:t>
            </a:r>
            <a:endParaRPr lang="en-AU" dirty="0"/>
          </a:p>
        </p:txBody>
      </p:sp>
      <p:sp>
        <p:nvSpPr>
          <p:cNvPr id="6" name="Text Placeholder 5"/>
          <p:cNvSpPr>
            <a:spLocks noGrp="1"/>
          </p:cNvSpPr>
          <p:nvPr>
            <p:ph type="body" sz="quarter" idx="10"/>
          </p:nvPr>
        </p:nvSpPr>
        <p:spPr>
          <a:xfrm>
            <a:off x="270048" y="776280"/>
            <a:ext cx="2565463" cy="2160059"/>
          </a:xfrm>
          <a:prstGeom prst="rect">
            <a:avLst/>
          </a:prstGeom>
        </p:spPr>
        <p:txBody>
          <a:bodyPr lIns="51435" tIns="25718" rIns="51435" bIns="25718"/>
          <a:lstStyle>
            <a:lvl1pPr>
              <a:defRPr sz="1400">
                <a:solidFill>
                  <a:srgbClr val="2A5972"/>
                </a:solidFill>
                <a:latin typeface="Verdana" pitchFamily="34" charset="0"/>
              </a:defRPr>
            </a:lvl1pPr>
            <a:lvl2pPr>
              <a:defRPr sz="1100">
                <a:latin typeface="Verdana" pitchFamily="34" charset="0"/>
              </a:defRPr>
            </a:lvl2pPr>
            <a:lvl3pPr>
              <a:defRPr sz="1000">
                <a:latin typeface="Verdana" pitchFamily="34" charset="0"/>
              </a:defRPr>
            </a:lvl3pPr>
            <a:lvl4pPr>
              <a:defRPr sz="900">
                <a:latin typeface="Verdana" pitchFamily="34" charset="0"/>
              </a:defRPr>
            </a:lvl4pPr>
            <a:lvl5pPr>
              <a:buFont typeface="Wingdings" pitchFamily="2" charset="2"/>
              <a:buChar char="§"/>
              <a:defRPr sz="80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Text Placeholder 5"/>
          <p:cNvSpPr>
            <a:spLocks noGrp="1"/>
          </p:cNvSpPr>
          <p:nvPr>
            <p:ph type="body" sz="quarter" idx="12"/>
          </p:nvPr>
        </p:nvSpPr>
        <p:spPr>
          <a:xfrm>
            <a:off x="2970553" y="776265"/>
            <a:ext cx="2565463" cy="2160059"/>
          </a:xfrm>
          <a:prstGeom prst="rect">
            <a:avLst/>
          </a:prstGeom>
        </p:spPr>
        <p:txBody>
          <a:bodyPr lIns="51435" tIns="25718" rIns="51435" bIns="25718"/>
          <a:lstStyle>
            <a:lvl1pPr>
              <a:defRPr sz="1400">
                <a:solidFill>
                  <a:srgbClr val="2A5972"/>
                </a:solidFill>
                <a:latin typeface="Verdana" pitchFamily="34" charset="0"/>
              </a:defRPr>
            </a:lvl1pPr>
            <a:lvl2pPr>
              <a:defRPr sz="1100">
                <a:latin typeface="Verdana" pitchFamily="34" charset="0"/>
              </a:defRPr>
            </a:lvl2pPr>
            <a:lvl3pPr>
              <a:defRPr sz="1000">
                <a:latin typeface="Verdana" pitchFamily="34" charset="0"/>
              </a:defRPr>
            </a:lvl3pPr>
            <a:lvl4pPr>
              <a:defRPr sz="900">
                <a:latin typeface="Verdana" pitchFamily="34" charset="0"/>
              </a:defRPr>
            </a:lvl4pPr>
            <a:lvl5pPr>
              <a:buFont typeface="Wingdings" pitchFamily="2" charset="2"/>
              <a:buChar char="§"/>
              <a:defRPr sz="80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88052" y="725270"/>
            <a:ext cx="2545459" cy="302258"/>
          </a:xfrm>
          <a:prstGeom prst="rect">
            <a:avLst/>
          </a:prstGeom>
        </p:spPr>
        <p:txBody>
          <a:bodyPr lIns="51435" tIns="25718" rIns="51435" bIns="25718" anchor="b"/>
          <a:lstStyle>
            <a:lvl1pPr marL="0" indent="0">
              <a:buNone/>
              <a:defRPr sz="1400" b="1">
                <a:solidFill>
                  <a:srgbClr val="2A5972"/>
                </a:solidFill>
                <a:latin typeface="Verdana" pitchFamily="34" charset="0"/>
              </a:defRPr>
            </a:lvl1pPr>
            <a:lvl2pPr marL="257175" indent="0">
              <a:buNone/>
              <a:defRPr sz="1100" b="1"/>
            </a:lvl2pPr>
            <a:lvl3pPr marL="514350" indent="0">
              <a:buNone/>
              <a:defRPr sz="1000"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dirty="0" smtClean="0"/>
              <a:t>Click to edit Master text styles</a:t>
            </a:r>
          </a:p>
        </p:txBody>
      </p:sp>
      <p:sp>
        <p:nvSpPr>
          <p:cNvPr id="4" name="Content Placeholder 3"/>
          <p:cNvSpPr>
            <a:spLocks noGrp="1"/>
          </p:cNvSpPr>
          <p:nvPr>
            <p:ph sz="half" idx="2"/>
          </p:nvPr>
        </p:nvSpPr>
        <p:spPr>
          <a:xfrm>
            <a:off x="288052" y="1027528"/>
            <a:ext cx="2545459" cy="1866801"/>
          </a:xfrm>
          <a:prstGeom prst="rect">
            <a:avLst/>
          </a:prstGeom>
        </p:spPr>
        <p:txBody>
          <a:bodyPr lIns="51435" tIns="25718" rIns="51435" bIns="25718"/>
          <a:lstStyle>
            <a:lvl1pPr>
              <a:buNone/>
              <a:defRPr sz="1400" b="1">
                <a:solidFill>
                  <a:srgbClr val="2A5972"/>
                </a:solidFill>
                <a:latin typeface="Verdana" pitchFamily="34" charset="0"/>
              </a:defRPr>
            </a:lvl1pPr>
            <a:lvl2pPr>
              <a:buNone/>
              <a:defRPr sz="1100">
                <a:latin typeface="Verdana" pitchFamily="34" charset="0"/>
              </a:defRPr>
            </a:lvl2pPr>
            <a:lvl3pPr>
              <a:defRPr sz="1000"/>
            </a:lvl3pPr>
            <a:lvl4pPr>
              <a:defRPr sz="900"/>
            </a:lvl4pPr>
            <a:lvl5pPr>
              <a:defRPr sz="900"/>
            </a:lvl5pPr>
            <a:lvl6pPr>
              <a:defRPr sz="900"/>
            </a:lvl6pPr>
            <a:lvl7pPr>
              <a:defRPr sz="900"/>
            </a:lvl7pPr>
            <a:lvl8pPr>
              <a:defRPr sz="900"/>
            </a:lvl8pPr>
            <a:lvl9pPr>
              <a:defRPr sz="900"/>
            </a:lvl9pPr>
          </a:lstStyle>
          <a:p>
            <a:pPr lvl="0"/>
            <a:r>
              <a:rPr lang="en-US" dirty="0" smtClean="0"/>
              <a:t>Click to edit Master text styles</a:t>
            </a:r>
          </a:p>
          <a:p>
            <a:pPr lvl="1"/>
            <a:r>
              <a:rPr lang="en-US" dirty="0" smtClean="0"/>
              <a:t>Second level</a:t>
            </a:r>
            <a:endParaRPr lang="en-AU" dirty="0"/>
          </a:p>
        </p:txBody>
      </p:sp>
      <p:sp>
        <p:nvSpPr>
          <p:cNvPr id="5" name="Text Placeholder 4"/>
          <p:cNvSpPr>
            <a:spLocks noGrp="1"/>
          </p:cNvSpPr>
          <p:nvPr>
            <p:ph type="body" sz="quarter" idx="3"/>
          </p:nvPr>
        </p:nvSpPr>
        <p:spPr>
          <a:xfrm>
            <a:off x="2926530" y="725270"/>
            <a:ext cx="2546459" cy="302258"/>
          </a:xfrm>
          <a:prstGeom prst="rect">
            <a:avLst/>
          </a:prstGeom>
        </p:spPr>
        <p:txBody>
          <a:bodyPr lIns="51435" tIns="25718" rIns="51435" bIns="25718" anchor="b"/>
          <a:lstStyle>
            <a:lvl1pPr marL="0" indent="0">
              <a:buNone/>
              <a:defRPr sz="1400" b="1">
                <a:solidFill>
                  <a:srgbClr val="2A5972"/>
                </a:solidFill>
                <a:latin typeface="Verdana" pitchFamily="34" charset="0"/>
              </a:defRPr>
            </a:lvl1pPr>
            <a:lvl2pPr marL="257175" indent="0">
              <a:buNone/>
              <a:defRPr sz="1100" b="1"/>
            </a:lvl2pPr>
            <a:lvl3pPr marL="514350" indent="0">
              <a:buNone/>
              <a:defRPr sz="1000"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dirty="0" smtClean="0"/>
              <a:t>Click to edit Master text styles</a:t>
            </a:r>
          </a:p>
        </p:txBody>
      </p:sp>
      <p:sp>
        <p:nvSpPr>
          <p:cNvPr id="6" name="Content Placeholder 5"/>
          <p:cNvSpPr>
            <a:spLocks noGrp="1"/>
          </p:cNvSpPr>
          <p:nvPr>
            <p:ph sz="quarter" idx="4"/>
          </p:nvPr>
        </p:nvSpPr>
        <p:spPr>
          <a:xfrm>
            <a:off x="2926530" y="1027528"/>
            <a:ext cx="2546459" cy="1866801"/>
          </a:xfrm>
          <a:prstGeom prst="rect">
            <a:avLst/>
          </a:prstGeom>
        </p:spPr>
        <p:txBody>
          <a:bodyPr lIns="51435" tIns="25718" rIns="51435" bIns="25718"/>
          <a:lstStyle>
            <a:lvl1pPr>
              <a:buNone/>
              <a:defRPr sz="1400" b="1">
                <a:solidFill>
                  <a:srgbClr val="2A5972"/>
                </a:solidFill>
                <a:latin typeface="Verdana" pitchFamily="34" charset="0"/>
              </a:defRPr>
            </a:lvl1pPr>
            <a:lvl2pPr>
              <a:buNone/>
              <a:defRPr sz="1100">
                <a:latin typeface="Verdana" pitchFamily="34" charset="0"/>
              </a:defRPr>
            </a:lvl2pPr>
            <a:lvl3pPr>
              <a:defRPr sz="1000"/>
            </a:lvl3pPr>
            <a:lvl4pPr>
              <a:defRPr sz="900"/>
            </a:lvl4pPr>
            <a:lvl5pPr>
              <a:defRPr sz="900"/>
            </a:lvl5pPr>
            <a:lvl6pPr>
              <a:defRPr sz="900"/>
            </a:lvl6pPr>
            <a:lvl7pPr>
              <a:defRPr sz="900"/>
            </a:lvl7pPr>
            <a:lvl8pPr>
              <a:defRPr sz="900"/>
            </a:lvl8pPr>
            <a:lvl9pPr>
              <a:defRPr sz="900"/>
            </a:lvl9pPr>
          </a:lstStyle>
          <a:p>
            <a:pPr lvl="0"/>
            <a:r>
              <a:rPr lang="en-US" dirty="0" smtClean="0"/>
              <a:t>Click to edit Master text styles</a:t>
            </a:r>
          </a:p>
          <a:p>
            <a:pPr lvl="1"/>
            <a:r>
              <a:rPr lang="en-US" dirty="0" smtClean="0"/>
              <a:t>Second level</a:t>
            </a:r>
            <a:endParaRPr lang="en-AU" dirty="0"/>
          </a:p>
        </p:txBody>
      </p:sp>
      <p:sp>
        <p:nvSpPr>
          <p:cNvPr id="10" name="Title Placeholder 1"/>
          <p:cNvSpPr>
            <a:spLocks noGrp="1"/>
          </p:cNvSpPr>
          <p:nvPr>
            <p:ph type="title"/>
          </p:nvPr>
        </p:nvSpPr>
        <p:spPr>
          <a:xfrm>
            <a:off x="288052" y="236247"/>
            <a:ext cx="3042551" cy="303760"/>
          </a:xfrm>
          <a:prstGeom prst="rect">
            <a:avLst/>
          </a:prstGeom>
        </p:spPr>
        <p:txBody>
          <a:bodyPr rtlCol="0">
            <a:noAutofit/>
          </a:bodyPr>
          <a:lstStyle>
            <a:lvl1pPr algn="l">
              <a:defRPr/>
            </a:lvl1pPr>
          </a:lstStyle>
          <a:p>
            <a:r>
              <a:rPr lang="en-US" dirty="0" smtClean="0"/>
              <a:t>Click to edit Master title style</a:t>
            </a:r>
            <a:endParaRPr lang="en-AU" dirty="0"/>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pic>
        <p:nvPicPr>
          <p:cNvPr id="4" name="Picture 7" descr="coral disease template_v1_1024x768"/>
          <p:cNvPicPr>
            <a:picLocks noChangeAspect="1" noChangeArrowheads="1"/>
          </p:cNvPicPr>
          <p:nvPr/>
        </p:nvPicPr>
        <p:blipFill>
          <a:blip r:embed="rId2" cstate="print"/>
          <a:srcRect/>
          <a:stretch>
            <a:fillRect/>
          </a:stretch>
        </p:blipFill>
        <p:spPr bwMode="auto">
          <a:xfrm>
            <a:off x="2001" y="0"/>
            <a:ext cx="5757037" cy="3240088"/>
          </a:xfrm>
          <a:prstGeom prst="rect">
            <a:avLst/>
          </a:prstGeom>
          <a:noFill/>
          <a:ln w="9525">
            <a:noFill/>
            <a:miter lim="800000"/>
            <a:headEnd/>
            <a:tailEnd/>
          </a:ln>
        </p:spPr>
      </p:pic>
      <p:sp>
        <p:nvSpPr>
          <p:cNvPr id="2" name="Title 1"/>
          <p:cNvSpPr>
            <a:spLocks noGrp="1"/>
          </p:cNvSpPr>
          <p:nvPr>
            <p:ph type="ctrTitle"/>
          </p:nvPr>
        </p:nvSpPr>
        <p:spPr>
          <a:xfrm>
            <a:off x="432078" y="1006562"/>
            <a:ext cx="4896882" cy="694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864156" y="1836050"/>
            <a:ext cx="4032727" cy="828022"/>
          </a:xfrm>
          <a:prstGeom prst="rect">
            <a:avLst/>
          </a:prstGeom>
        </p:spPr>
        <p:txBody>
          <a:bodyPr lIns="51435" tIns="25718" rIns="51435" bIns="25718" anchor="ctr"/>
          <a:lstStyle>
            <a:lvl1pPr algn="ct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r>
              <a:rPr lang="en-US" smtClean="0"/>
              <a:t>Click to edit Master subtitle style</a:t>
            </a:r>
            <a:endParaRPr lang="en-US"/>
          </a:p>
        </p:txBody>
      </p:sp>
      <p:sp>
        <p:nvSpPr>
          <p:cNvPr id="5" name="Date Placeholder 3"/>
          <p:cNvSpPr>
            <a:spLocks noGrp="1"/>
          </p:cNvSpPr>
          <p:nvPr>
            <p:ph type="dt" sz="half" idx="10"/>
          </p:nvPr>
        </p:nvSpPr>
        <p:spPr>
          <a:xfrm>
            <a:off x="624113" y="2952080"/>
            <a:ext cx="1200216" cy="217506"/>
          </a:xfrm>
          <a:prstGeom prst="rect">
            <a:avLst/>
          </a:prstGeom>
        </p:spPr>
        <p:txBody>
          <a:bodyPr lIns="51435" tIns="25718" rIns="51435" bIns="25718"/>
          <a:lstStyle>
            <a:lvl1pPr fontAlgn="auto">
              <a:spcBef>
                <a:spcPts val="0"/>
              </a:spcBef>
              <a:spcAft>
                <a:spcPts val="0"/>
              </a:spcAft>
              <a:defRPr>
                <a:latin typeface="+mn-lt"/>
              </a:defRPr>
            </a:lvl1pPr>
          </a:lstStyle>
          <a:p>
            <a:pPr>
              <a:defRPr/>
            </a:pPr>
            <a:endParaRPr lang="en-US"/>
          </a:p>
        </p:txBody>
      </p:sp>
      <p:sp>
        <p:nvSpPr>
          <p:cNvPr id="6" name="Footer Placeholder 4"/>
          <p:cNvSpPr>
            <a:spLocks noGrp="1"/>
          </p:cNvSpPr>
          <p:nvPr>
            <p:ph type="ftr" sz="quarter" idx="11"/>
          </p:nvPr>
        </p:nvSpPr>
        <p:spPr>
          <a:xfrm>
            <a:off x="2160389" y="2952080"/>
            <a:ext cx="1824329" cy="217506"/>
          </a:xfrm>
          <a:prstGeom prst="rect">
            <a:avLst/>
          </a:prstGeom>
        </p:spPr>
        <p:txBody>
          <a:bodyPr lIns="51435" tIns="25718" rIns="51435" bIns="25718"/>
          <a:lstStyle>
            <a:lvl1pPr fontAlgn="auto">
              <a:spcBef>
                <a:spcPts val="0"/>
              </a:spcBef>
              <a:spcAft>
                <a:spcPts val="0"/>
              </a:spcAft>
              <a:defRPr>
                <a:latin typeface="+mn-lt"/>
              </a:defRPr>
            </a:lvl1pPr>
          </a:lstStyle>
          <a:p>
            <a:pPr>
              <a:defRPr/>
            </a:pPr>
            <a:endParaRPr lang="en-US"/>
          </a:p>
        </p:txBody>
      </p:sp>
      <p:sp>
        <p:nvSpPr>
          <p:cNvPr id="7" name="Slide Number Placeholder 5"/>
          <p:cNvSpPr>
            <a:spLocks noGrp="1"/>
          </p:cNvSpPr>
          <p:nvPr>
            <p:ph type="sldNum" sz="quarter" idx="12"/>
          </p:nvPr>
        </p:nvSpPr>
        <p:spPr>
          <a:xfrm>
            <a:off x="4320779" y="2952080"/>
            <a:ext cx="1200216" cy="216006"/>
          </a:xfrm>
          <a:prstGeom prst="rect">
            <a:avLst/>
          </a:prstGeom>
        </p:spPr>
        <p:txBody>
          <a:bodyPr lIns="51435" tIns="25718" rIns="51435" bIns="25718"/>
          <a:lstStyle>
            <a:lvl1pPr fontAlgn="auto">
              <a:spcBef>
                <a:spcPts val="0"/>
              </a:spcBef>
              <a:spcAft>
                <a:spcPts val="0"/>
              </a:spcAft>
              <a:defRPr>
                <a:latin typeface="+mn-lt"/>
              </a:defRPr>
            </a:lvl1pPr>
          </a:lstStyle>
          <a:p>
            <a:pPr>
              <a:defRPr/>
            </a:pPr>
            <a:r>
              <a:rPr lang="en-US"/>
              <a:t>‹#›</a:t>
            </a: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8055" y="236291"/>
            <a:ext cx="3042548" cy="303758"/>
          </a:xfrm>
        </p:spPr>
        <p:txBody>
          <a:bodyPr/>
          <a:lstStyle/>
          <a:p>
            <a:r>
              <a:rPr lang="en-US" smtClean="0"/>
              <a:t>Click to edit Master title style</a:t>
            </a:r>
            <a:endParaRPr lang="en-US"/>
          </a:p>
        </p:txBody>
      </p:sp>
      <p:sp>
        <p:nvSpPr>
          <p:cNvPr id="3" name="Content Placeholder 2"/>
          <p:cNvSpPr>
            <a:spLocks noGrp="1"/>
          </p:cNvSpPr>
          <p:nvPr>
            <p:ph idx="1"/>
          </p:nvPr>
        </p:nvSpPr>
        <p:spPr>
          <a:xfrm>
            <a:off x="288052" y="756024"/>
            <a:ext cx="5184934" cy="2138308"/>
          </a:xfrm>
          <a:prstGeom prst="rect">
            <a:avLst/>
          </a:prstGeom>
        </p:spPr>
        <p:txBody>
          <a:bodyPr lIns="51435" tIns="25718" rIns="51435" bIns="2571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429258" y="531765"/>
            <a:ext cx="3854695" cy="54001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429258" y="1143781"/>
            <a:ext cx="1789322" cy="1565292"/>
          </a:xfrm>
          <a:prstGeom prst="rect">
            <a:avLst/>
          </a:prstGeom>
        </p:spPr>
        <p:txBody>
          <a:bodyPr lIns="51435" tIns="25718" rIns="51435" bIns="2571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3314597" y="1143781"/>
            <a:ext cx="1790323" cy="746270"/>
          </a:xfrm>
          <a:prstGeom prst="rect">
            <a:avLst/>
          </a:prstGeom>
        </p:spPr>
        <p:txBody>
          <a:bodyPr lIns="51435" tIns="25718" rIns="51435" bIns="2571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3314597" y="1962053"/>
            <a:ext cx="1790323" cy="747020"/>
          </a:xfrm>
          <a:prstGeom prst="rect">
            <a:avLst/>
          </a:prstGeom>
        </p:spPr>
        <p:txBody>
          <a:bodyPr lIns="51435" tIns="25718" rIns="51435" bIns="2571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29258" y="531765"/>
            <a:ext cx="3854695" cy="54001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429258" y="1143781"/>
            <a:ext cx="1789322" cy="1565292"/>
          </a:xfrm>
          <a:prstGeom prst="rect">
            <a:avLst/>
          </a:prstGeom>
        </p:spPr>
        <p:txBody>
          <a:bodyPr lIns="51435" tIns="25718" rIns="51435" bIns="2571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314597" y="1143781"/>
            <a:ext cx="1790323" cy="1565292"/>
          </a:xfrm>
          <a:prstGeom prst="rect">
            <a:avLst/>
          </a:prstGeom>
        </p:spPr>
        <p:txBody>
          <a:bodyPr lIns="51435" tIns="25718" rIns="51435" bIns="2571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al titl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4" name="Picture 7" descr="coral disease template_v1_1024x768"/>
          <p:cNvPicPr>
            <a:picLocks noChangeAspect="1" noChangeArrowheads="1"/>
          </p:cNvPicPr>
          <p:nvPr/>
        </p:nvPicPr>
        <p:blipFill>
          <a:blip r:embed="rId2" cstate="print"/>
          <a:srcRect/>
          <a:stretch>
            <a:fillRect/>
          </a:stretch>
        </p:blipFill>
        <p:spPr bwMode="auto">
          <a:xfrm>
            <a:off x="2001" y="0"/>
            <a:ext cx="5757037" cy="3240088"/>
          </a:xfrm>
          <a:prstGeom prst="rect">
            <a:avLst/>
          </a:prstGeom>
          <a:noFill/>
          <a:ln w="9525">
            <a:noFill/>
            <a:miter lim="800000"/>
            <a:headEnd/>
            <a:tailEnd/>
          </a:ln>
        </p:spPr>
      </p:pic>
      <p:sp>
        <p:nvSpPr>
          <p:cNvPr id="2" name="Title 1"/>
          <p:cNvSpPr>
            <a:spLocks noGrp="1"/>
          </p:cNvSpPr>
          <p:nvPr>
            <p:ph type="ctrTitle"/>
          </p:nvPr>
        </p:nvSpPr>
        <p:spPr>
          <a:xfrm>
            <a:off x="432078" y="1006528"/>
            <a:ext cx="4896882" cy="694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864156" y="1836050"/>
            <a:ext cx="4032727" cy="828022"/>
          </a:xfrm>
          <a:prstGeom prst="rect">
            <a:avLst/>
          </a:prstGeom>
        </p:spPr>
        <p:txBody>
          <a:bodyPr lIns="51435" tIns="25718" rIns="51435" bIns="25718" anchor="ctr"/>
          <a:lstStyle>
            <a:lvl1pPr algn="ct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r>
              <a:rPr lang="en-US" smtClean="0"/>
              <a:t>Click to edit Master subtitle style</a:t>
            </a:r>
            <a:endParaRPr lang="en-US"/>
          </a:p>
        </p:txBody>
      </p:sp>
      <p:sp>
        <p:nvSpPr>
          <p:cNvPr id="5" name="Date Placeholder 3"/>
          <p:cNvSpPr>
            <a:spLocks noGrp="1"/>
          </p:cNvSpPr>
          <p:nvPr>
            <p:ph type="dt" sz="half" idx="10"/>
          </p:nvPr>
        </p:nvSpPr>
        <p:spPr>
          <a:xfrm>
            <a:off x="624113" y="2952080"/>
            <a:ext cx="1200216" cy="217506"/>
          </a:xfrm>
          <a:prstGeom prst="rect">
            <a:avLst/>
          </a:prstGeom>
        </p:spPr>
        <p:txBody>
          <a:bodyPr lIns="51435" tIns="25718" rIns="51435" bIns="25718"/>
          <a:lstStyle>
            <a:lvl1pPr fontAlgn="auto">
              <a:spcBef>
                <a:spcPts val="0"/>
              </a:spcBef>
              <a:spcAft>
                <a:spcPts val="0"/>
              </a:spcAft>
              <a:defRPr>
                <a:solidFill>
                  <a:prstClr val="black"/>
                </a:solidFill>
                <a:latin typeface="+mn-lt"/>
              </a:defRPr>
            </a:lvl1pPr>
          </a:lstStyle>
          <a:p>
            <a:pPr>
              <a:defRPr/>
            </a:pPr>
            <a:endParaRPr lang="en-US"/>
          </a:p>
        </p:txBody>
      </p:sp>
      <p:sp>
        <p:nvSpPr>
          <p:cNvPr id="6" name="Footer Placeholder 4"/>
          <p:cNvSpPr>
            <a:spLocks noGrp="1"/>
          </p:cNvSpPr>
          <p:nvPr>
            <p:ph type="ftr" sz="quarter" idx="11"/>
          </p:nvPr>
        </p:nvSpPr>
        <p:spPr>
          <a:xfrm>
            <a:off x="2160389" y="2952080"/>
            <a:ext cx="1824329" cy="217506"/>
          </a:xfrm>
          <a:prstGeom prst="rect">
            <a:avLst/>
          </a:prstGeom>
        </p:spPr>
        <p:txBody>
          <a:bodyPr lIns="51435" tIns="25718" rIns="51435" bIns="25718"/>
          <a:lstStyle>
            <a:lvl1pPr fontAlgn="auto">
              <a:spcBef>
                <a:spcPts val="0"/>
              </a:spcBef>
              <a:spcAft>
                <a:spcPts val="0"/>
              </a:spcAft>
              <a:defRPr>
                <a:solidFill>
                  <a:prstClr val="black"/>
                </a:solidFill>
                <a:latin typeface="+mn-lt"/>
              </a:defRPr>
            </a:lvl1pPr>
          </a:lstStyle>
          <a:p>
            <a:pPr>
              <a:defRPr/>
            </a:pPr>
            <a:endParaRPr lang="en-US"/>
          </a:p>
        </p:txBody>
      </p:sp>
      <p:sp>
        <p:nvSpPr>
          <p:cNvPr id="7" name="Slide Number Placeholder 5"/>
          <p:cNvSpPr>
            <a:spLocks noGrp="1"/>
          </p:cNvSpPr>
          <p:nvPr>
            <p:ph type="sldNum" sz="quarter" idx="12"/>
          </p:nvPr>
        </p:nvSpPr>
        <p:spPr>
          <a:xfrm>
            <a:off x="4320779" y="2952080"/>
            <a:ext cx="1200216" cy="216006"/>
          </a:xfrm>
          <a:prstGeom prst="rect">
            <a:avLst/>
          </a:prstGeom>
        </p:spPr>
        <p:txBody>
          <a:bodyPr lIns="51435" tIns="25718" rIns="51435" bIns="25718"/>
          <a:lstStyle>
            <a:lvl1pPr fontAlgn="auto">
              <a:spcBef>
                <a:spcPts val="0"/>
              </a:spcBef>
              <a:spcAft>
                <a:spcPts val="0"/>
              </a:spcAft>
              <a:defRPr>
                <a:solidFill>
                  <a:prstClr val="black"/>
                </a:solidFill>
                <a:latin typeface="+mn-lt"/>
              </a:defRPr>
            </a:lvl1pPr>
          </a:lstStyle>
          <a:p>
            <a:pPr>
              <a:defRPr/>
            </a:pPr>
            <a:r>
              <a:rPr lang="en-US"/>
              <a:t>‹#›</a:t>
            </a:r>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8052" y="1215033"/>
            <a:ext cx="4887881" cy="506264"/>
          </a:xfrm>
        </p:spPr>
        <p:txBody>
          <a:bodyPr/>
          <a:lstStyle/>
          <a:p>
            <a:r>
              <a:rPr lang="en-US" smtClean="0"/>
              <a:t>Click to edit Master title style</a:t>
            </a:r>
            <a:endParaRPr lang="en-US"/>
          </a:p>
        </p:txBody>
      </p:sp>
      <p:sp>
        <p:nvSpPr>
          <p:cNvPr id="3" name="Content Placeholder 2"/>
          <p:cNvSpPr>
            <a:spLocks noGrp="1"/>
          </p:cNvSpPr>
          <p:nvPr>
            <p:ph idx="1"/>
          </p:nvPr>
        </p:nvSpPr>
        <p:spPr>
          <a:xfrm>
            <a:off x="288052" y="756021"/>
            <a:ext cx="5184934" cy="2138308"/>
          </a:xfrm>
          <a:prstGeom prst="rect">
            <a:avLst/>
          </a:prstGeom>
        </p:spPr>
        <p:txBody>
          <a:bodyPr lIns="51435" tIns="25718" rIns="51435" bIns="2571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429258" y="531765"/>
            <a:ext cx="3854695" cy="54001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429258" y="1143781"/>
            <a:ext cx="1789322" cy="1565292"/>
          </a:xfrm>
          <a:prstGeom prst="rect">
            <a:avLst/>
          </a:prstGeom>
        </p:spPr>
        <p:txBody>
          <a:bodyPr lIns="51435" tIns="25718" rIns="51435" bIns="2571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3314597" y="1143781"/>
            <a:ext cx="1790323" cy="746270"/>
          </a:xfrm>
          <a:prstGeom prst="rect">
            <a:avLst/>
          </a:prstGeom>
        </p:spPr>
        <p:txBody>
          <a:bodyPr lIns="51435" tIns="25718" rIns="51435" bIns="2571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3314597" y="1962053"/>
            <a:ext cx="1790323" cy="747020"/>
          </a:xfrm>
          <a:prstGeom prst="rect">
            <a:avLst/>
          </a:prstGeom>
        </p:spPr>
        <p:txBody>
          <a:bodyPr lIns="51435" tIns="25718" rIns="51435" bIns="2571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29258" y="531765"/>
            <a:ext cx="3854695" cy="54001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429258" y="1143781"/>
            <a:ext cx="1789322" cy="1565292"/>
          </a:xfrm>
          <a:prstGeom prst="rect">
            <a:avLst/>
          </a:prstGeom>
        </p:spPr>
        <p:txBody>
          <a:bodyPr lIns="51435" tIns="25718" rIns="51435" bIns="2571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314597" y="1143781"/>
            <a:ext cx="1790323" cy="1565292"/>
          </a:xfrm>
          <a:prstGeom prst="rect">
            <a:avLst/>
          </a:prstGeom>
        </p:spPr>
        <p:txBody>
          <a:bodyPr lIns="51435" tIns="25718" rIns="51435" bIns="2571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4.png"/><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image" Target="../media/image4.png"/><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image" Target="../media/image3.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image" Target="../media/image2.png"/><Relationship Id="rId5" Type="http://schemas.openxmlformats.org/officeDocument/2006/relationships/slideLayout" Target="../slideLayouts/slideLayout11.xml"/><Relationship Id="rId10" Type="http://schemas.openxmlformats.org/officeDocument/2006/relationships/image" Target="../media/image1.png"/><Relationship Id="rId4" Type="http://schemas.openxmlformats.org/officeDocument/2006/relationships/slideLayout" Target="../slideLayouts/slideLayout10.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4.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8.xml"/><Relationship Id="rId7"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image" Target="../media/image4.png"/><Relationship Id="rId5" Type="http://schemas.openxmlformats.org/officeDocument/2006/relationships/slideLayout" Target="../slideLayouts/slideLayout30.xml"/><Relationship Id="rId10" Type="http://schemas.openxmlformats.org/officeDocument/2006/relationships/image" Target="../media/image3.png"/><Relationship Id="rId4" Type="http://schemas.openxmlformats.org/officeDocument/2006/relationships/slideLayout" Target="../slideLayouts/slideLayout29.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3074" name="Group 10"/>
          <p:cNvGrpSpPr>
            <a:grpSpLocks/>
          </p:cNvGrpSpPr>
          <p:nvPr/>
        </p:nvGrpSpPr>
        <p:grpSpPr bwMode="auto">
          <a:xfrm>
            <a:off x="0" y="0"/>
            <a:ext cx="5761038" cy="3240088"/>
            <a:chOff x="0" y="0"/>
            <a:chExt cx="5760" cy="4320"/>
          </a:xfrm>
        </p:grpSpPr>
        <p:sp>
          <p:nvSpPr>
            <p:cNvPr id="8" name="Rectangle 12"/>
            <p:cNvSpPr>
              <a:spLocks noChangeArrowheads="1"/>
            </p:cNvSpPr>
            <p:nvPr/>
          </p:nvSpPr>
          <p:spPr bwMode="auto">
            <a:xfrm>
              <a:off x="0" y="0"/>
              <a:ext cx="5760" cy="864"/>
            </a:xfrm>
            <a:prstGeom prst="rect">
              <a:avLst/>
            </a:prstGeom>
            <a:solidFill>
              <a:srgbClr val="2A5972"/>
            </a:solidFill>
            <a:ln w="9525">
              <a:noFill/>
              <a:miter lim="800000"/>
              <a:headEnd/>
              <a:tailEnd/>
            </a:ln>
            <a:effectLst/>
          </p:spPr>
          <p:txBody>
            <a:bodyPr wrap="none" anchor="ctr"/>
            <a:lstStyle/>
            <a:p>
              <a:pPr fontAlgn="auto">
                <a:spcBef>
                  <a:spcPts val="0"/>
                </a:spcBef>
                <a:spcAft>
                  <a:spcPts val="0"/>
                </a:spcAft>
                <a:defRPr/>
              </a:pPr>
              <a:endParaRPr lang="en-AU" dirty="0">
                <a:latin typeface="Times New Roman" charset="0"/>
              </a:endParaRPr>
            </a:p>
          </p:txBody>
        </p:sp>
        <p:sp>
          <p:nvSpPr>
            <p:cNvPr id="9" name="Rectangle 11"/>
            <p:cNvSpPr>
              <a:spLocks noChangeArrowheads="1"/>
            </p:cNvSpPr>
            <p:nvPr/>
          </p:nvSpPr>
          <p:spPr bwMode="auto">
            <a:xfrm flipV="1">
              <a:off x="5136" y="3865"/>
              <a:ext cx="624" cy="455"/>
            </a:xfrm>
            <a:prstGeom prst="rect">
              <a:avLst/>
            </a:prstGeom>
            <a:solidFill>
              <a:srgbClr val="ECD68B"/>
            </a:solidFill>
            <a:ln w="9525">
              <a:noFill/>
              <a:miter lim="800000"/>
              <a:headEnd/>
              <a:tailEnd/>
            </a:ln>
            <a:effectLst/>
          </p:spPr>
          <p:txBody>
            <a:bodyPr wrap="none" anchor="ctr"/>
            <a:lstStyle/>
            <a:p>
              <a:pPr fontAlgn="auto">
                <a:spcBef>
                  <a:spcPts val="0"/>
                </a:spcBef>
                <a:spcAft>
                  <a:spcPts val="0"/>
                </a:spcAft>
                <a:defRPr/>
              </a:pPr>
              <a:endParaRPr lang="en-AU" dirty="0">
                <a:latin typeface="Times New Roman" charset="0"/>
              </a:endParaRPr>
            </a:p>
          </p:txBody>
        </p:sp>
        <p:pic>
          <p:nvPicPr>
            <p:cNvPr id="3079" name="Picture 8"/>
            <p:cNvPicPr>
              <a:picLocks noChangeAspect="1" noChangeArrowheads="1"/>
            </p:cNvPicPr>
            <p:nvPr/>
          </p:nvPicPr>
          <p:blipFill>
            <a:blip r:embed="rId8" cstate="print"/>
            <a:srcRect/>
            <a:stretch>
              <a:fillRect/>
            </a:stretch>
          </p:blipFill>
          <p:spPr bwMode="auto">
            <a:xfrm>
              <a:off x="3552" y="3865"/>
              <a:ext cx="637" cy="455"/>
            </a:xfrm>
            <a:prstGeom prst="rect">
              <a:avLst/>
            </a:prstGeom>
            <a:noFill/>
            <a:ln w="9525">
              <a:noFill/>
              <a:miter lim="800000"/>
              <a:headEnd/>
              <a:tailEnd/>
            </a:ln>
          </p:spPr>
        </p:pic>
        <p:pic>
          <p:nvPicPr>
            <p:cNvPr id="3080" name="Picture 4"/>
            <p:cNvPicPr>
              <a:picLocks noChangeAspect="1" noChangeArrowheads="1"/>
            </p:cNvPicPr>
            <p:nvPr/>
          </p:nvPicPr>
          <p:blipFill>
            <a:blip r:embed="rId9" cstate="print"/>
            <a:srcRect/>
            <a:stretch>
              <a:fillRect/>
            </a:stretch>
          </p:blipFill>
          <p:spPr bwMode="auto">
            <a:xfrm>
              <a:off x="4800" y="3865"/>
              <a:ext cx="637" cy="455"/>
            </a:xfrm>
            <a:prstGeom prst="rect">
              <a:avLst/>
            </a:prstGeom>
            <a:noFill/>
            <a:ln w="9525">
              <a:noFill/>
              <a:miter lim="800000"/>
              <a:headEnd/>
              <a:tailEnd/>
            </a:ln>
          </p:spPr>
        </p:pic>
        <p:pic>
          <p:nvPicPr>
            <p:cNvPr id="3081" name="Picture 10"/>
            <p:cNvPicPr>
              <a:picLocks noChangeAspect="1" noChangeArrowheads="1"/>
            </p:cNvPicPr>
            <p:nvPr/>
          </p:nvPicPr>
          <p:blipFill>
            <a:blip r:embed="rId10" cstate="print"/>
            <a:srcRect/>
            <a:stretch>
              <a:fillRect/>
            </a:stretch>
          </p:blipFill>
          <p:spPr bwMode="auto">
            <a:xfrm>
              <a:off x="4176" y="3865"/>
              <a:ext cx="637" cy="455"/>
            </a:xfrm>
            <a:prstGeom prst="rect">
              <a:avLst/>
            </a:prstGeom>
            <a:noFill/>
            <a:ln w="9525">
              <a:noFill/>
              <a:miter lim="800000"/>
              <a:headEnd/>
              <a:tailEnd/>
            </a:ln>
          </p:spPr>
        </p:pic>
      </p:grpSp>
      <p:pic>
        <p:nvPicPr>
          <p:cNvPr id="3075" name="Picture 12" descr="Logo copy.jpg"/>
          <p:cNvPicPr>
            <a:picLocks noChangeAspect="1"/>
          </p:cNvPicPr>
          <p:nvPr/>
        </p:nvPicPr>
        <p:blipFill>
          <a:blip r:embed="rId11" cstate="print"/>
          <a:srcRect/>
          <a:stretch>
            <a:fillRect/>
          </a:stretch>
        </p:blipFill>
        <p:spPr bwMode="auto">
          <a:xfrm>
            <a:off x="3465625" y="112503"/>
            <a:ext cx="1888340" cy="465763"/>
          </a:xfrm>
          <a:prstGeom prst="rect">
            <a:avLst/>
          </a:prstGeom>
          <a:noFill/>
          <a:ln w="9525">
            <a:noFill/>
            <a:miter lim="800000"/>
            <a:headEnd/>
            <a:tailEnd/>
          </a:ln>
        </p:spPr>
      </p:pic>
      <p:sp>
        <p:nvSpPr>
          <p:cNvPr id="3076" name="Title Placeholder 1"/>
          <p:cNvSpPr>
            <a:spLocks noGrp="1"/>
          </p:cNvSpPr>
          <p:nvPr>
            <p:ph type="title"/>
          </p:nvPr>
        </p:nvSpPr>
        <p:spPr bwMode="auto">
          <a:xfrm>
            <a:off x="288052" y="1215033"/>
            <a:ext cx="4887881" cy="506264"/>
          </a:xfrm>
          <a:prstGeom prst="rect">
            <a:avLst/>
          </a:prstGeom>
          <a:noFill/>
          <a:ln w="9525">
            <a:noFill/>
            <a:miter lim="800000"/>
            <a:headEnd/>
            <a:tailEnd/>
          </a:ln>
        </p:spPr>
        <p:txBody>
          <a:bodyPr vert="horz" wrap="square" lIns="51435" tIns="25718" rIns="51435" bIns="25718" numCol="1" anchor="ctr" anchorCtr="0" compatLnSpc="1">
            <a:prstTxWarp prst="textNoShape">
              <a:avLst/>
            </a:prstTxWarp>
          </a:bodyPr>
          <a:lstStyle/>
          <a:p>
            <a:pPr lvl="0"/>
            <a:r>
              <a:rPr lang="en-US" smtClean="0"/>
              <a:t>Click to edit Master title style</a:t>
            </a:r>
            <a:endParaRPr lang="en-AU" smtClean="0"/>
          </a:p>
        </p:txBody>
      </p:sp>
    </p:spTree>
  </p:cSld>
  <p:clrMap bg1="lt1" tx1="dk1" bg2="lt2" tx2="dk2" accent1="accent1" accent2="accent2" accent3="accent3" accent4="accent4" accent5="accent5" accent6="accent6" hlink="hlink" folHlink="folHlink"/>
  <p:sldLayoutIdLst>
    <p:sldLayoutId id="2147484422" r:id="rId1"/>
    <p:sldLayoutId id="2147484423" r:id="rId2"/>
    <p:sldLayoutId id="2147484424" r:id="rId3"/>
    <p:sldLayoutId id="2147484515" r:id="rId4"/>
    <p:sldLayoutId id="2147484516" r:id="rId5"/>
    <p:sldLayoutId id="2147484517" r:id="rId6"/>
  </p:sldLayoutIdLst>
  <p:transition/>
  <p:timing>
    <p:tnLst>
      <p:par>
        <p:cTn id="1" dur="indefinite" restart="never" nodeType="tmRoot"/>
      </p:par>
    </p:tnLst>
  </p:timing>
  <p:txStyles>
    <p:titleStyle>
      <a:lvl1pPr algn="l" rtl="0" eaLnBrk="0" fontAlgn="base" hangingPunct="0">
        <a:spcBef>
          <a:spcPct val="0"/>
        </a:spcBef>
        <a:spcAft>
          <a:spcPct val="0"/>
        </a:spcAft>
        <a:defRPr sz="2300" b="1" kern="1200">
          <a:solidFill>
            <a:schemeClr val="bg1"/>
          </a:solidFill>
          <a:latin typeface="Verdana" pitchFamily="34" charset="0"/>
          <a:ea typeface="+mj-ea"/>
          <a:cs typeface="+mj-cs"/>
        </a:defRPr>
      </a:lvl1pPr>
      <a:lvl2pPr algn="l" rtl="0" eaLnBrk="0" fontAlgn="base" hangingPunct="0">
        <a:spcBef>
          <a:spcPct val="0"/>
        </a:spcBef>
        <a:spcAft>
          <a:spcPct val="0"/>
        </a:spcAft>
        <a:defRPr sz="2300" b="1">
          <a:solidFill>
            <a:schemeClr val="bg1"/>
          </a:solidFill>
          <a:latin typeface="Verdana" pitchFamily="34" charset="0"/>
        </a:defRPr>
      </a:lvl2pPr>
      <a:lvl3pPr algn="l" rtl="0" eaLnBrk="0" fontAlgn="base" hangingPunct="0">
        <a:spcBef>
          <a:spcPct val="0"/>
        </a:spcBef>
        <a:spcAft>
          <a:spcPct val="0"/>
        </a:spcAft>
        <a:defRPr sz="2300" b="1">
          <a:solidFill>
            <a:schemeClr val="bg1"/>
          </a:solidFill>
          <a:latin typeface="Verdana" pitchFamily="34" charset="0"/>
        </a:defRPr>
      </a:lvl3pPr>
      <a:lvl4pPr algn="l" rtl="0" eaLnBrk="0" fontAlgn="base" hangingPunct="0">
        <a:spcBef>
          <a:spcPct val="0"/>
        </a:spcBef>
        <a:spcAft>
          <a:spcPct val="0"/>
        </a:spcAft>
        <a:defRPr sz="2300" b="1">
          <a:solidFill>
            <a:schemeClr val="bg1"/>
          </a:solidFill>
          <a:latin typeface="Verdana" pitchFamily="34" charset="0"/>
        </a:defRPr>
      </a:lvl4pPr>
      <a:lvl5pPr algn="l" rtl="0" eaLnBrk="0" fontAlgn="base" hangingPunct="0">
        <a:spcBef>
          <a:spcPct val="0"/>
        </a:spcBef>
        <a:spcAft>
          <a:spcPct val="0"/>
        </a:spcAft>
        <a:defRPr sz="2300" b="1">
          <a:solidFill>
            <a:schemeClr val="bg1"/>
          </a:solidFill>
          <a:latin typeface="Verdana" pitchFamily="34" charset="0"/>
        </a:defRPr>
      </a:lvl5pPr>
      <a:lvl6pPr marL="257175" algn="l" rtl="0" fontAlgn="base">
        <a:spcBef>
          <a:spcPct val="0"/>
        </a:spcBef>
        <a:spcAft>
          <a:spcPct val="0"/>
        </a:spcAft>
        <a:defRPr sz="2300" b="1">
          <a:solidFill>
            <a:schemeClr val="bg1"/>
          </a:solidFill>
          <a:latin typeface="Verdana" pitchFamily="34" charset="0"/>
        </a:defRPr>
      </a:lvl6pPr>
      <a:lvl7pPr marL="514350" algn="l" rtl="0" fontAlgn="base">
        <a:spcBef>
          <a:spcPct val="0"/>
        </a:spcBef>
        <a:spcAft>
          <a:spcPct val="0"/>
        </a:spcAft>
        <a:defRPr sz="2300" b="1">
          <a:solidFill>
            <a:schemeClr val="bg1"/>
          </a:solidFill>
          <a:latin typeface="Verdana" pitchFamily="34" charset="0"/>
        </a:defRPr>
      </a:lvl7pPr>
      <a:lvl8pPr marL="771525" algn="l" rtl="0" fontAlgn="base">
        <a:spcBef>
          <a:spcPct val="0"/>
        </a:spcBef>
        <a:spcAft>
          <a:spcPct val="0"/>
        </a:spcAft>
        <a:defRPr sz="2300" b="1">
          <a:solidFill>
            <a:schemeClr val="bg1"/>
          </a:solidFill>
          <a:latin typeface="Verdana" pitchFamily="34" charset="0"/>
        </a:defRPr>
      </a:lvl8pPr>
      <a:lvl9pPr marL="1028700" algn="l" rtl="0" fontAlgn="base">
        <a:spcBef>
          <a:spcPct val="0"/>
        </a:spcBef>
        <a:spcAft>
          <a:spcPct val="0"/>
        </a:spcAft>
        <a:defRPr sz="2300" b="1">
          <a:solidFill>
            <a:schemeClr val="bg1"/>
          </a:solidFill>
          <a:latin typeface="Verdana" pitchFamily="34" charset="0"/>
        </a:defRPr>
      </a:lvl9pPr>
    </p:titleStyle>
    <p:bodyStyle>
      <a:lvl1pPr marL="192881" indent="-192881"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1pPr>
      <a:lvl2pPr marL="417909" indent="-160734"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2pPr>
      <a:lvl3pPr marL="642938" indent="-128588" algn="l" rtl="0" eaLnBrk="0" fontAlgn="base" hangingPunct="0">
        <a:spcBef>
          <a:spcPct val="20000"/>
        </a:spcBef>
        <a:spcAft>
          <a:spcPct val="0"/>
        </a:spcAft>
        <a:buFont typeface="Arial" charset="0"/>
        <a:buChar char="•"/>
        <a:defRPr sz="1400" kern="1200">
          <a:solidFill>
            <a:schemeClr val="tx1"/>
          </a:solidFill>
          <a:latin typeface="+mn-lt"/>
          <a:ea typeface="+mn-ea"/>
          <a:cs typeface="+mn-cs"/>
        </a:defRPr>
      </a:lvl3pPr>
      <a:lvl4pPr marL="900113" indent="-128588" algn="l" rtl="0" eaLnBrk="0" fontAlgn="base" hangingPunct="0">
        <a:spcBef>
          <a:spcPct val="20000"/>
        </a:spcBef>
        <a:spcAft>
          <a:spcPct val="0"/>
        </a:spcAft>
        <a:buFont typeface="Arial" charset="0"/>
        <a:buChar char="–"/>
        <a:defRPr sz="1100" kern="1200">
          <a:solidFill>
            <a:schemeClr val="tx1"/>
          </a:solidFill>
          <a:latin typeface="+mn-lt"/>
          <a:ea typeface="+mn-ea"/>
          <a:cs typeface="+mn-cs"/>
        </a:defRPr>
      </a:lvl4pPr>
      <a:lvl5pPr marL="1157288" indent="-128588" algn="l" rtl="0" eaLnBrk="0" fontAlgn="base" hangingPunct="0">
        <a:spcBef>
          <a:spcPct val="20000"/>
        </a:spcBef>
        <a:spcAft>
          <a:spcPct val="0"/>
        </a:spcAft>
        <a:buFont typeface="Arial" charset="0"/>
        <a:buChar char="»"/>
        <a:defRPr sz="1100" kern="1200">
          <a:solidFill>
            <a:schemeClr val="tx1"/>
          </a:solidFill>
          <a:latin typeface="+mn-lt"/>
          <a:ea typeface="+mn-ea"/>
          <a:cs typeface="+mn-cs"/>
        </a:defRPr>
      </a:lvl5pPr>
      <a:lvl6pPr marL="1414463" indent="-128588" algn="l" defTabSz="514350" rtl="0" eaLnBrk="1" latinLnBrk="0" hangingPunct="1">
        <a:spcBef>
          <a:spcPct val="20000"/>
        </a:spcBef>
        <a:buFont typeface="Arial" pitchFamily="34" charset="0"/>
        <a:buChar char="•"/>
        <a:defRPr sz="1100"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00"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00"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00" kern="1200">
          <a:solidFill>
            <a:schemeClr val="tx1"/>
          </a:solidFill>
          <a:latin typeface="+mn-lt"/>
          <a:ea typeface="+mn-ea"/>
          <a:cs typeface="+mn-cs"/>
        </a:defRPr>
      </a:lvl9pPr>
    </p:bodyStyle>
    <p:otherStyle>
      <a:defPPr>
        <a:defRPr lang="en-US"/>
      </a:defPPr>
      <a:lvl1pPr marL="0" algn="l" defTabSz="514350" rtl="0" eaLnBrk="1" latinLnBrk="0" hangingPunct="1">
        <a:defRPr sz="1000" kern="1200">
          <a:solidFill>
            <a:schemeClr val="tx1"/>
          </a:solidFill>
          <a:latin typeface="+mn-lt"/>
          <a:ea typeface="+mn-ea"/>
          <a:cs typeface="+mn-cs"/>
        </a:defRPr>
      </a:lvl1pPr>
      <a:lvl2pPr marL="257175" algn="l" defTabSz="514350" rtl="0" eaLnBrk="1" latinLnBrk="0" hangingPunct="1">
        <a:defRPr sz="1000" kern="1200">
          <a:solidFill>
            <a:schemeClr val="tx1"/>
          </a:solidFill>
          <a:latin typeface="+mn-lt"/>
          <a:ea typeface="+mn-ea"/>
          <a:cs typeface="+mn-cs"/>
        </a:defRPr>
      </a:lvl2pPr>
      <a:lvl3pPr marL="514350" algn="l" defTabSz="514350" rtl="0" eaLnBrk="1" latinLnBrk="0" hangingPunct="1">
        <a:defRPr sz="1000" kern="1200">
          <a:solidFill>
            <a:schemeClr val="tx1"/>
          </a:solidFill>
          <a:latin typeface="+mn-lt"/>
          <a:ea typeface="+mn-ea"/>
          <a:cs typeface="+mn-cs"/>
        </a:defRPr>
      </a:lvl3pPr>
      <a:lvl4pPr marL="771525" algn="l" defTabSz="514350" rtl="0" eaLnBrk="1" latinLnBrk="0" hangingPunct="1">
        <a:defRPr sz="1000" kern="1200">
          <a:solidFill>
            <a:schemeClr val="tx1"/>
          </a:solidFill>
          <a:latin typeface="+mn-lt"/>
          <a:ea typeface="+mn-ea"/>
          <a:cs typeface="+mn-cs"/>
        </a:defRPr>
      </a:lvl4pPr>
      <a:lvl5pPr marL="1028700" algn="l" defTabSz="514350" rtl="0" eaLnBrk="1" latinLnBrk="0" hangingPunct="1">
        <a:defRPr sz="1000" kern="1200">
          <a:solidFill>
            <a:schemeClr val="tx1"/>
          </a:solidFill>
          <a:latin typeface="+mn-lt"/>
          <a:ea typeface="+mn-ea"/>
          <a:cs typeface="+mn-cs"/>
        </a:defRPr>
      </a:lvl5pPr>
      <a:lvl6pPr marL="1285875" algn="l" defTabSz="514350" rtl="0" eaLnBrk="1" latinLnBrk="0" hangingPunct="1">
        <a:defRPr sz="1000" kern="1200">
          <a:solidFill>
            <a:schemeClr val="tx1"/>
          </a:solidFill>
          <a:latin typeface="+mn-lt"/>
          <a:ea typeface="+mn-ea"/>
          <a:cs typeface="+mn-cs"/>
        </a:defRPr>
      </a:lvl6pPr>
      <a:lvl7pPr marL="1543050" algn="l" defTabSz="514350" rtl="0" eaLnBrk="1" latinLnBrk="0" hangingPunct="1">
        <a:defRPr sz="1000" kern="1200">
          <a:solidFill>
            <a:schemeClr val="tx1"/>
          </a:solidFill>
          <a:latin typeface="+mn-lt"/>
          <a:ea typeface="+mn-ea"/>
          <a:cs typeface="+mn-cs"/>
        </a:defRPr>
      </a:lvl7pPr>
      <a:lvl8pPr marL="1800225" algn="l" defTabSz="514350" rtl="0" eaLnBrk="1" latinLnBrk="0" hangingPunct="1">
        <a:defRPr sz="1000" kern="1200">
          <a:solidFill>
            <a:schemeClr val="tx1"/>
          </a:solidFill>
          <a:latin typeface="+mn-lt"/>
          <a:ea typeface="+mn-ea"/>
          <a:cs typeface="+mn-cs"/>
        </a:defRPr>
      </a:lvl8pPr>
      <a:lvl9pPr marL="2057400" algn="l" defTabSz="514350" rtl="0" eaLnBrk="1" latinLnBrk="0" hangingPunct="1">
        <a:defRPr sz="1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pSp>
        <p:nvGrpSpPr>
          <p:cNvPr id="4098" name="Group 10"/>
          <p:cNvGrpSpPr>
            <a:grpSpLocks/>
          </p:cNvGrpSpPr>
          <p:nvPr/>
        </p:nvGrpSpPr>
        <p:grpSpPr bwMode="auto">
          <a:xfrm>
            <a:off x="0" y="0"/>
            <a:ext cx="5761038" cy="3240088"/>
            <a:chOff x="0" y="0"/>
            <a:chExt cx="5760" cy="4320"/>
          </a:xfrm>
        </p:grpSpPr>
        <p:sp>
          <p:nvSpPr>
            <p:cNvPr id="17" name="Rectangle 12"/>
            <p:cNvSpPr>
              <a:spLocks noChangeArrowheads="1"/>
            </p:cNvSpPr>
            <p:nvPr/>
          </p:nvSpPr>
          <p:spPr bwMode="auto">
            <a:xfrm>
              <a:off x="0" y="0"/>
              <a:ext cx="5760" cy="864"/>
            </a:xfrm>
            <a:prstGeom prst="rect">
              <a:avLst/>
            </a:prstGeom>
            <a:solidFill>
              <a:srgbClr val="2A5972"/>
            </a:solidFill>
            <a:ln w="9525">
              <a:noFill/>
              <a:miter lim="800000"/>
              <a:headEnd/>
              <a:tailEnd/>
            </a:ln>
            <a:effectLst/>
          </p:spPr>
          <p:txBody>
            <a:bodyPr wrap="none" anchor="ctr"/>
            <a:lstStyle/>
            <a:p>
              <a:pPr fontAlgn="auto">
                <a:spcBef>
                  <a:spcPts val="0"/>
                </a:spcBef>
                <a:spcAft>
                  <a:spcPts val="0"/>
                </a:spcAft>
                <a:defRPr/>
              </a:pPr>
              <a:endParaRPr lang="en-AU" dirty="0">
                <a:latin typeface="Times New Roman" charset="0"/>
              </a:endParaRPr>
            </a:p>
          </p:txBody>
        </p:sp>
        <p:sp>
          <p:nvSpPr>
            <p:cNvPr id="18" name="Rectangle 11"/>
            <p:cNvSpPr>
              <a:spLocks noChangeArrowheads="1"/>
            </p:cNvSpPr>
            <p:nvPr/>
          </p:nvSpPr>
          <p:spPr bwMode="auto">
            <a:xfrm flipV="1">
              <a:off x="5136" y="3865"/>
              <a:ext cx="624" cy="455"/>
            </a:xfrm>
            <a:prstGeom prst="rect">
              <a:avLst/>
            </a:prstGeom>
            <a:solidFill>
              <a:srgbClr val="ECD68B"/>
            </a:solidFill>
            <a:ln w="9525">
              <a:noFill/>
              <a:miter lim="800000"/>
              <a:headEnd/>
              <a:tailEnd/>
            </a:ln>
            <a:effectLst/>
          </p:spPr>
          <p:txBody>
            <a:bodyPr wrap="none" anchor="ctr"/>
            <a:lstStyle/>
            <a:p>
              <a:pPr fontAlgn="auto">
                <a:spcBef>
                  <a:spcPts val="0"/>
                </a:spcBef>
                <a:spcAft>
                  <a:spcPts val="0"/>
                </a:spcAft>
                <a:defRPr/>
              </a:pPr>
              <a:endParaRPr lang="en-AU" dirty="0">
                <a:latin typeface="Times New Roman" charset="0"/>
              </a:endParaRPr>
            </a:p>
          </p:txBody>
        </p:sp>
        <p:pic>
          <p:nvPicPr>
            <p:cNvPr id="4104" name="Picture 8"/>
            <p:cNvPicPr>
              <a:picLocks noChangeAspect="1" noChangeArrowheads="1"/>
            </p:cNvPicPr>
            <p:nvPr/>
          </p:nvPicPr>
          <p:blipFill>
            <a:blip r:embed="rId10" cstate="print"/>
            <a:srcRect/>
            <a:stretch>
              <a:fillRect/>
            </a:stretch>
          </p:blipFill>
          <p:spPr bwMode="auto">
            <a:xfrm>
              <a:off x="3552" y="3865"/>
              <a:ext cx="637" cy="455"/>
            </a:xfrm>
            <a:prstGeom prst="rect">
              <a:avLst/>
            </a:prstGeom>
            <a:noFill/>
            <a:ln w="9525">
              <a:noFill/>
              <a:miter lim="800000"/>
              <a:headEnd/>
              <a:tailEnd/>
            </a:ln>
          </p:spPr>
        </p:pic>
        <p:pic>
          <p:nvPicPr>
            <p:cNvPr id="4105" name="Picture 4"/>
            <p:cNvPicPr>
              <a:picLocks noChangeAspect="1" noChangeArrowheads="1"/>
            </p:cNvPicPr>
            <p:nvPr/>
          </p:nvPicPr>
          <p:blipFill>
            <a:blip r:embed="rId11" cstate="print"/>
            <a:srcRect/>
            <a:stretch>
              <a:fillRect/>
            </a:stretch>
          </p:blipFill>
          <p:spPr bwMode="auto">
            <a:xfrm>
              <a:off x="4800" y="3865"/>
              <a:ext cx="637" cy="455"/>
            </a:xfrm>
            <a:prstGeom prst="rect">
              <a:avLst/>
            </a:prstGeom>
            <a:noFill/>
            <a:ln w="9525">
              <a:noFill/>
              <a:miter lim="800000"/>
              <a:headEnd/>
              <a:tailEnd/>
            </a:ln>
          </p:spPr>
        </p:pic>
        <p:pic>
          <p:nvPicPr>
            <p:cNvPr id="4106" name="Picture 10"/>
            <p:cNvPicPr>
              <a:picLocks noChangeAspect="1" noChangeArrowheads="1"/>
            </p:cNvPicPr>
            <p:nvPr/>
          </p:nvPicPr>
          <p:blipFill>
            <a:blip r:embed="rId12" cstate="print"/>
            <a:srcRect/>
            <a:stretch>
              <a:fillRect/>
            </a:stretch>
          </p:blipFill>
          <p:spPr bwMode="auto">
            <a:xfrm>
              <a:off x="4176" y="3865"/>
              <a:ext cx="637" cy="455"/>
            </a:xfrm>
            <a:prstGeom prst="rect">
              <a:avLst/>
            </a:prstGeom>
            <a:noFill/>
            <a:ln w="9525">
              <a:noFill/>
              <a:miter lim="800000"/>
              <a:headEnd/>
              <a:tailEnd/>
            </a:ln>
          </p:spPr>
        </p:pic>
      </p:grpSp>
      <p:sp>
        <p:nvSpPr>
          <p:cNvPr id="4099" name="Title Placeholder 1"/>
          <p:cNvSpPr>
            <a:spLocks noGrp="1"/>
          </p:cNvSpPr>
          <p:nvPr>
            <p:ph type="title"/>
          </p:nvPr>
        </p:nvSpPr>
        <p:spPr bwMode="auto">
          <a:xfrm>
            <a:off x="288052" y="202506"/>
            <a:ext cx="3042548" cy="337509"/>
          </a:xfrm>
          <a:prstGeom prst="rect">
            <a:avLst/>
          </a:prstGeom>
          <a:noFill/>
          <a:ln w="9525">
            <a:noFill/>
            <a:miter lim="800000"/>
            <a:headEnd/>
            <a:tailEnd/>
          </a:ln>
        </p:spPr>
        <p:txBody>
          <a:bodyPr vert="horz" wrap="square" lIns="51435" tIns="25718" rIns="51435" bIns="25718" numCol="1" anchor="ctr" anchorCtr="0" compatLnSpc="1">
            <a:prstTxWarp prst="textNoShape">
              <a:avLst/>
            </a:prstTxWarp>
          </a:bodyPr>
          <a:lstStyle/>
          <a:p>
            <a:pPr lvl="0"/>
            <a:r>
              <a:rPr lang="en-US" smtClean="0"/>
              <a:t>Click to edit Master title style</a:t>
            </a:r>
            <a:endParaRPr lang="en-AU" smtClean="0"/>
          </a:p>
        </p:txBody>
      </p:sp>
      <p:sp>
        <p:nvSpPr>
          <p:cNvPr id="4100" name="Text Placeholder 2"/>
          <p:cNvSpPr>
            <a:spLocks noGrp="1"/>
          </p:cNvSpPr>
          <p:nvPr>
            <p:ph type="body" idx="1"/>
          </p:nvPr>
        </p:nvSpPr>
        <p:spPr bwMode="auto">
          <a:xfrm>
            <a:off x="288052" y="756021"/>
            <a:ext cx="5184934" cy="2138308"/>
          </a:xfrm>
          <a:prstGeom prst="rect">
            <a:avLst/>
          </a:prstGeom>
          <a:noFill/>
          <a:ln w="9525">
            <a:noFill/>
            <a:miter lim="800000"/>
            <a:headEnd/>
            <a:tailEnd/>
          </a:ln>
        </p:spPr>
        <p:txBody>
          <a:bodyPr vert="horz" wrap="square" lIns="51435" tIns="25718" rIns="51435" bIns="25718" numCol="1" anchor="t" anchorCtr="0" compatLnSpc="1">
            <a:prstTxWarp prst="textNoShape">
              <a:avLst/>
            </a:prstTxWarp>
          </a:bodyPr>
          <a:lstStyle/>
          <a:p>
            <a:pPr lvl="0"/>
            <a:r>
              <a:rPr lang="en-US" smtClean="0"/>
              <a:t>Click to edit Master text styles</a:t>
            </a:r>
          </a:p>
          <a:p>
            <a:pPr lvl="1"/>
            <a:r>
              <a:rPr lang="en-US" smtClean="0"/>
              <a:t>Second level</a:t>
            </a:r>
            <a:endParaRPr lang="en-AU" smtClean="0"/>
          </a:p>
        </p:txBody>
      </p:sp>
      <p:pic>
        <p:nvPicPr>
          <p:cNvPr id="4101" name="Picture 21" descr="Logo copy.jpg"/>
          <p:cNvPicPr>
            <a:picLocks noChangeAspect="1"/>
          </p:cNvPicPr>
          <p:nvPr/>
        </p:nvPicPr>
        <p:blipFill>
          <a:blip r:embed="rId13" cstate="print"/>
          <a:srcRect/>
          <a:stretch>
            <a:fillRect/>
          </a:stretch>
        </p:blipFill>
        <p:spPr bwMode="auto">
          <a:xfrm>
            <a:off x="3465625" y="112503"/>
            <a:ext cx="1888340" cy="46576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425" r:id="rId1"/>
    <p:sldLayoutId id="2147484426" r:id="rId2"/>
    <p:sldLayoutId id="2147484427" r:id="rId3"/>
    <p:sldLayoutId id="2147484428" r:id="rId4"/>
    <p:sldLayoutId id="2147484429" r:id="rId5"/>
    <p:sldLayoutId id="2147484430" r:id="rId6"/>
    <p:sldLayoutId id="2147484431" r:id="rId7"/>
    <p:sldLayoutId id="2147484432" r:id="rId8"/>
  </p:sldLayoutIdLst>
  <p:transition/>
  <p:txStyles>
    <p:titleStyle>
      <a:lvl1pPr algn="l" rtl="0" eaLnBrk="0" fontAlgn="base" hangingPunct="0">
        <a:spcBef>
          <a:spcPct val="0"/>
        </a:spcBef>
        <a:spcAft>
          <a:spcPct val="0"/>
        </a:spcAft>
        <a:defRPr sz="1600" b="1" kern="1200">
          <a:solidFill>
            <a:schemeClr val="bg1"/>
          </a:solidFill>
          <a:latin typeface="Verdana" pitchFamily="34" charset="0"/>
          <a:ea typeface="+mj-ea"/>
          <a:cs typeface="+mj-cs"/>
        </a:defRPr>
      </a:lvl1pPr>
      <a:lvl2pPr algn="l" rtl="0" eaLnBrk="0" fontAlgn="base" hangingPunct="0">
        <a:spcBef>
          <a:spcPct val="0"/>
        </a:spcBef>
        <a:spcAft>
          <a:spcPct val="0"/>
        </a:spcAft>
        <a:defRPr sz="1600" b="1">
          <a:solidFill>
            <a:schemeClr val="bg1"/>
          </a:solidFill>
          <a:latin typeface="Verdana" pitchFamily="34" charset="0"/>
        </a:defRPr>
      </a:lvl2pPr>
      <a:lvl3pPr algn="l" rtl="0" eaLnBrk="0" fontAlgn="base" hangingPunct="0">
        <a:spcBef>
          <a:spcPct val="0"/>
        </a:spcBef>
        <a:spcAft>
          <a:spcPct val="0"/>
        </a:spcAft>
        <a:defRPr sz="1600" b="1">
          <a:solidFill>
            <a:schemeClr val="bg1"/>
          </a:solidFill>
          <a:latin typeface="Verdana" pitchFamily="34" charset="0"/>
        </a:defRPr>
      </a:lvl3pPr>
      <a:lvl4pPr algn="l" rtl="0" eaLnBrk="0" fontAlgn="base" hangingPunct="0">
        <a:spcBef>
          <a:spcPct val="0"/>
        </a:spcBef>
        <a:spcAft>
          <a:spcPct val="0"/>
        </a:spcAft>
        <a:defRPr sz="1600" b="1">
          <a:solidFill>
            <a:schemeClr val="bg1"/>
          </a:solidFill>
          <a:latin typeface="Verdana" pitchFamily="34" charset="0"/>
        </a:defRPr>
      </a:lvl4pPr>
      <a:lvl5pPr algn="l" rtl="0" eaLnBrk="0" fontAlgn="base" hangingPunct="0">
        <a:spcBef>
          <a:spcPct val="0"/>
        </a:spcBef>
        <a:spcAft>
          <a:spcPct val="0"/>
        </a:spcAft>
        <a:defRPr sz="1600" b="1">
          <a:solidFill>
            <a:schemeClr val="bg1"/>
          </a:solidFill>
          <a:latin typeface="Verdana" pitchFamily="34" charset="0"/>
        </a:defRPr>
      </a:lvl5pPr>
      <a:lvl6pPr marL="257175" algn="l" rtl="0" fontAlgn="base">
        <a:spcBef>
          <a:spcPct val="0"/>
        </a:spcBef>
        <a:spcAft>
          <a:spcPct val="0"/>
        </a:spcAft>
        <a:defRPr sz="1600" b="1">
          <a:solidFill>
            <a:schemeClr val="bg1"/>
          </a:solidFill>
          <a:latin typeface="Verdana" pitchFamily="34" charset="0"/>
        </a:defRPr>
      </a:lvl6pPr>
      <a:lvl7pPr marL="514350" algn="l" rtl="0" fontAlgn="base">
        <a:spcBef>
          <a:spcPct val="0"/>
        </a:spcBef>
        <a:spcAft>
          <a:spcPct val="0"/>
        </a:spcAft>
        <a:defRPr sz="1600" b="1">
          <a:solidFill>
            <a:schemeClr val="bg1"/>
          </a:solidFill>
          <a:latin typeface="Verdana" pitchFamily="34" charset="0"/>
        </a:defRPr>
      </a:lvl7pPr>
      <a:lvl8pPr marL="771525" algn="l" rtl="0" fontAlgn="base">
        <a:spcBef>
          <a:spcPct val="0"/>
        </a:spcBef>
        <a:spcAft>
          <a:spcPct val="0"/>
        </a:spcAft>
        <a:defRPr sz="1600" b="1">
          <a:solidFill>
            <a:schemeClr val="bg1"/>
          </a:solidFill>
          <a:latin typeface="Verdana" pitchFamily="34" charset="0"/>
        </a:defRPr>
      </a:lvl8pPr>
      <a:lvl9pPr marL="1028700" algn="l" rtl="0" fontAlgn="base">
        <a:spcBef>
          <a:spcPct val="0"/>
        </a:spcBef>
        <a:spcAft>
          <a:spcPct val="0"/>
        </a:spcAft>
        <a:defRPr sz="1600" b="1">
          <a:solidFill>
            <a:schemeClr val="bg1"/>
          </a:solidFill>
          <a:latin typeface="Verdana" pitchFamily="34" charset="0"/>
        </a:defRPr>
      </a:lvl9pPr>
    </p:titleStyle>
    <p:bodyStyle>
      <a:lvl1pPr marL="192881" indent="-192881" algn="l" rtl="0" eaLnBrk="0" fontAlgn="base" hangingPunct="0">
        <a:spcBef>
          <a:spcPct val="20000"/>
        </a:spcBef>
        <a:spcAft>
          <a:spcPct val="0"/>
        </a:spcAft>
        <a:buFont typeface="Arial" charset="0"/>
        <a:buChar char="•"/>
        <a:defRPr sz="1400" b="1" kern="1200">
          <a:solidFill>
            <a:srgbClr val="2A5972"/>
          </a:solidFill>
          <a:latin typeface="Verdana" pitchFamily="34" charset="0"/>
          <a:ea typeface="+mn-ea"/>
          <a:cs typeface="+mn-cs"/>
        </a:defRPr>
      </a:lvl1pPr>
      <a:lvl2pPr marL="417909" indent="-160734" algn="l" rtl="0" eaLnBrk="0" fontAlgn="base" hangingPunct="0">
        <a:spcBef>
          <a:spcPct val="20000"/>
        </a:spcBef>
        <a:spcAft>
          <a:spcPct val="0"/>
        </a:spcAft>
        <a:buFont typeface="Arial" charset="0"/>
        <a:buChar char="–"/>
        <a:defRPr sz="1100" kern="1200">
          <a:solidFill>
            <a:schemeClr val="tx1"/>
          </a:solidFill>
          <a:latin typeface="Verdana" pitchFamily="34" charset="0"/>
          <a:ea typeface="+mn-ea"/>
          <a:cs typeface="+mn-cs"/>
        </a:defRPr>
      </a:lvl2pPr>
      <a:lvl3pPr marL="642938" indent="-128588" algn="l" rtl="0" eaLnBrk="0" fontAlgn="base" hangingPunct="0">
        <a:spcBef>
          <a:spcPct val="20000"/>
        </a:spcBef>
        <a:spcAft>
          <a:spcPct val="0"/>
        </a:spcAft>
        <a:buFont typeface="Arial" charset="0"/>
        <a:buChar char="•"/>
        <a:defRPr sz="1400" kern="1200">
          <a:solidFill>
            <a:schemeClr val="tx1"/>
          </a:solidFill>
          <a:latin typeface="+mn-lt"/>
          <a:ea typeface="+mn-ea"/>
          <a:cs typeface="+mn-cs"/>
        </a:defRPr>
      </a:lvl3pPr>
      <a:lvl4pPr marL="900113" indent="-128588" algn="l" rtl="0" eaLnBrk="0" fontAlgn="base" hangingPunct="0">
        <a:spcBef>
          <a:spcPct val="20000"/>
        </a:spcBef>
        <a:spcAft>
          <a:spcPct val="0"/>
        </a:spcAft>
        <a:buFont typeface="Arial" charset="0"/>
        <a:buChar char="–"/>
        <a:defRPr sz="1100" kern="1200">
          <a:solidFill>
            <a:schemeClr val="tx1"/>
          </a:solidFill>
          <a:latin typeface="+mn-lt"/>
          <a:ea typeface="+mn-ea"/>
          <a:cs typeface="+mn-cs"/>
        </a:defRPr>
      </a:lvl4pPr>
      <a:lvl5pPr marL="1157288" indent="-128588" algn="l" rtl="0" eaLnBrk="0" fontAlgn="base" hangingPunct="0">
        <a:spcBef>
          <a:spcPct val="20000"/>
        </a:spcBef>
        <a:spcAft>
          <a:spcPct val="0"/>
        </a:spcAft>
        <a:buFont typeface="Arial" charset="0"/>
        <a:buChar char="»"/>
        <a:defRPr sz="1100" kern="1200">
          <a:solidFill>
            <a:schemeClr val="tx1"/>
          </a:solidFill>
          <a:latin typeface="+mn-lt"/>
          <a:ea typeface="+mn-ea"/>
          <a:cs typeface="+mn-cs"/>
        </a:defRPr>
      </a:lvl5pPr>
      <a:lvl6pPr marL="1414463" indent="-128588" algn="l" defTabSz="514350" rtl="0" eaLnBrk="1" latinLnBrk="0" hangingPunct="1">
        <a:spcBef>
          <a:spcPct val="20000"/>
        </a:spcBef>
        <a:buFont typeface="Arial" pitchFamily="34" charset="0"/>
        <a:buChar char="•"/>
        <a:defRPr sz="1100"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00"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00"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00" kern="1200">
          <a:solidFill>
            <a:schemeClr val="tx1"/>
          </a:solidFill>
          <a:latin typeface="+mn-lt"/>
          <a:ea typeface="+mn-ea"/>
          <a:cs typeface="+mn-cs"/>
        </a:defRPr>
      </a:lvl9pPr>
    </p:bodyStyle>
    <p:otherStyle>
      <a:defPPr>
        <a:defRPr lang="en-US"/>
      </a:defPPr>
      <a:lvl1pPr marL="0" algn="l" defTabSz="514350" rtl="0" eaLnBrk="1" latinLnBrk="0" hangingPunct="1">
        <a:defRPr sz="1000" kern="1200">
          <a:solidFill>
            <a:schemeClr val="tx1"/>
          </a:solidFill>
          <a:latin typeface="+mn-lt"/>
          <a:ea typeface="+mn-ea"/>
          <a:cs typeface="+mn-cs"/>
        </a:defRPr>
      </a:lvl1pPr>
      <a:lvl2pPr marL="257175" algn="l" defTabSz="514350" rtl="0" eaLnBrk="1" latinLnBrk="0" hangingPunct="1">
        <a:defRPr sz="1000" kern="1200">
          <a:solidFill>
            <a:schemeClr val="tx1"/>
          </a:solidFill>
          <a:latin typeface="+mn-lt"/>
          <a:ea typeface="+mn-ea"/>
          <a:cs typeface="+mn-cs"/>
        </a:defRPr>
      </a:lvl2pPr>
      <a:lvl3pPr marL="514350" algn="l" defTabSz="514350" rtl="0" eaLnBrk="1" latinLnBrk="0" hangingPunct="1">
        <a:defRPr sz="1000" kern="1200">
          <a:solidFill>
            <a:schemeClr val="tx1"/>
          </a:solidFill>
          <a:latin typeface="+mn-lt"/>
          <a:ea typeface="+mn-ea"/>
          <a:cs typeface="+mn-cs"/>
        </a:defRPr>
      </a:lvl3pPr>
      <a:lvl4pPr marL="771525" algn="l" defTabSz="514350" rtl="0" eaLnBrk="1" latinLnBrk="0" hangingPunct="1">
        <a:defRPr sz="1000" kern="1200">
          <a:solidFill>
            <a:schemeClr val="tx1"/>
          </a:solidFill>
          <a:latin typeface="+mn-lt"/>
          <a:ea typeface="+mn-ea"/>
          <a:cs typeface="+mn-cs"/>
        </a:defRPr>
      </a:lvl4pPr>
      <a:lvl5pPr marL="1028700" algn="l" defTabSz="514350" rtl="0" eaLnBrk="1" latinLnBrk="0" hangingPunct="1">
        <a:defRPr sz="1000" kern="1200">
          <a:solidFill>
            <a:schemeClr val="tx1"/>
          </a:solidFill>
          <a:latin typeface="+mn-lt"/>
          <a:ea typeface="+mn-ea"/>
          <a:cs typeface="+mn-cs"/>
        </a:defRPr>
      </a:lvl5pPr>
      <a:lvl6pPr marL="1285875" algn="l" defTabSz="514350" rtl="0" eaLnBrk="1" latinLnBrk="0" hangingPunct="1">
        <a:defRPr sz="1000" kern="1200">
          <a:solidFill>
            <a:schemeClr val="tx1"/>
          </a:solidFill>
          <a:latin typeface="+mn-lt"/>
          <a:ea typeface="+mn-ea"/>
          <a:cs typeface="+mn-cs"/>
        </a:defRPr>
      </a:lvl6pPr>
      <a:lvl7pPr marL="1543050" algn="l" defTabSz="514350" rtl="0" eaLnBrk="1" latinLnBrk="0" hangingPunct="1">
        <a:defRPr sz="1000" kern="1200">
          <a:solidFill>
            <a:schemeClr val="tx1"/>
          </a:solidFill>
          <a:latin typeface="+mn-lt"/>
          <a:ea typeface="+mn-ea"/>
          <a:cs typeface="+mn-cs"/>
        </a:defRPr>
      </a:lvl7pPr>
      <a:lvl8pPr marL="1800225" algn="l" defTabSz="514350" rtl="0" eaLnBrk="1" latinLnBrk="0" hangingPunct="1">
        <a:defRPr sz="1000" kern="1200">
          <a:solidFill>
            <a:schemeClr val="tx1"/>
          </a:solidFill>
          <a:latin typeface="+mn-lt"/>
          <a:ea typeface="+mn-ea"/>
          <a:cs typeface="+mn-cs"/>
        </a:defRPr>
      </a:lvl8pPr>
      <a:lvl9pPr marL="2057400" algn="l" defTabSz="514350" rtl="0" eaLnBrk="1" latinLnBrk="0" hangingPunct="1">
        <a:defRPr sz="10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8" name="Rectangle 12"/>
          <p:cNvSpPr>
            <a:spLocks noChangeArrowheads="1"/>
          </p:cNvSpPr>
          <p:nvPr/>
        </p:nvSpPr>
        <p:spPr bwMode="auto">
          <a:xfrm>
            <a:off x="0" y="0"/>
            <a:ext cx="5761038" cy="648018"/>
          </a:xfrm>
          <a:prstGeom prst="rect">
            <a:avLst/>
          </a:prstGeom>
          <a:solidFill>
            <a:srgbClr val="2A5972"/>
          </a:solidFill>
          <a:ln w="9525">
            <a:noFill/>
            <a:miter lim="800000"/>
            <a:headEnd/>
            <a:tailEnd/>
          </a:ln>
          <a:effectLst/>
        </p:spPr>
        <p:txBody>
          <a:bodyPr wrap="none" lIns="51435" tIns="25718" rIns="51435" bIns="25718" anchor="ctr"/>
          <a:lstStyle/>
          <a:p>
            <a:pPr fontAlgn="auto">
              <a:spcBef>
                <a:spcPts val="0"/>
              </a:spcBef>
              <a:spcAft>
                <a:spcPts val="0"/>
              </a:spcAft>
              <a:defRPr/>
            </a:pPr>
            <a:endParaRPr lang="en-AU" dirty="0">
              <a:latin typeface="Times New Roman" charset="0"/>
            </a:endParaRPr>
          </a:p>
        </p:txBody>
      </p:sp>
      <p:sp>
        <p:nvSpPr>
          <p:cNvPr id="5123" name="Title Placeholder 1"/>
          <p:cNvSpPr>
            <a:spLocks noGrp="1"/>
          </p:cNvSpPr>
          <p:nvPr>
            <p:ph type="title"/>
          </p:nvPr>
        </p:nvSpPr>
        <p:spPr bwMode="auto">
          <a:xfrm>
            <a:off x="288052" y="236257"/>
            <a:ext cx="3042548" cy="303758"/>
          </a:xfrm>
          <a:prstGeom prst="rect">
            <a:avLst/>
          </a:prstGeom>
          <a:noFill/>
          <a:ln w="9525">
            <a:noFill/>
            <a:miter lim="800000"/>
            <a:headEnd/>
            <a:tailEnd/>
          </a:ln>
        </p:spPr>
        <p:txBody>
          <a:bodyPr vert="horz" wrap="square" lIns="51435" tIns="25718" rIns="51435" bIns="25718" numCol="1" anchor="ctr" anchorCtr="0" compatLnSpc="1">
            <a:prstTxWarp prst="textNoShape">
              <a:avLst/>
            </a:prstTxWarp>
          </a:bodyPr>
          <a:lstStyle/>
          <a:p>
            <a:pPr lvl="0"/>
            <a:r>
              <a:rPr lang="en-US" smtClean="0"/>
              <a:t>Click to edit Master title style</a:t>
            </a:r>
            <a:endParaRPr lang="en-AU" smtClean="0"/>
          </a:p>
        </p:txBody>
      </p:sp>
      <p:pic>
        <p:nvPicPr>
          <p:cNvPr id="5124" name="Picture 14" descr="Logo copy.jpg"/>
          <p:cNvPicPr>
            <a:picLocks noChangeAspect="1"/>
          </p:cNvPicPr>
          <p:nvPr/>
        </p:nvPicPr>
        <p:blipFill>
          <a:blip r:embed="rId13" cstate="print"/>
          <a:srcRect/>
          <a:stretch>
            <a:fillRect/>
          </a:stretch>
        </p:blipFill>
        <p:spPr bwMode="auto">
          <a:xfrm>
            <a:off x="3465625" y="112503"/>
            <a:ext cx="1888340" cy="46576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433" r:id="rId1"/>
    <p:sldLayoutId id="2147484434" r:id="rId2"/>
    <p:sldLayoutId id="2147484435" r:id="rId3"/>
    <p:sldLayoutId id="2147484436" r:id="rId4"/>
    <p:sldLayoutId id="2147484437" r:id="rId5"/>
    <p:sldLayoutId id="2147484438" r:id="rId6"/>
    <p:sldLayoutId id="2147484508" r:id="rId7"/>
    <p:sldLayoutId id="2147484439" r:id="rId8"/>
    <p:sldLayoutId id="2147484440" r:id="rId9"/>
    <p:sldLayoutId id="2147484518" r:id="rId10"/>
    <p:sldLayoutId id="2147484519" r:id="rId11"/>
  </p:sldLayoutIdLst>
  <p:transition/>
  <p:txStyles>
    <p:titleStyle>
      <a:lvl1pPr algn="l" rtl="0" eaLnBrk="0" fontAlgn="base" hangingPunct="0">
        <a:spcBef>
          <a:spcPct val="0"/>
        </a:spcBef>
        <a:spcAft>
          <a:spcPct val="0"/>
        </a:spcAft>
        <a:defRPr sz="1600" b="1" kern="1200">
          <a:solidFill>
            <a:schemeClr val="bg1"/>
          </a:solidFill>
          <a:latin typeface="Verdana" pitchFamily="34" charset="0"/>
          <a:ea typeface="+mj-ea"/>
          <a:cs typeface="+mj-cs"/>
        </a:defRPr>
      </a:lvl1pPr>
      <a:lvl2pPr algn="l" rtl="0" eaLnBrk="0" fontAlgn="base" hangingPunct="0">
        <a:spcBef>
          <a:spcPct val="0"/>
        </a:spcBef>
        <a:spcAft>
          <a:spcPct val="0"/>
        </a:spcAft>
        <a:defRPr sz="1600" b="1">
          <a:solidFill>
            <a:schemeClr val="bg1"/>
          </a:solidFill>
          <a:latin typeface="Verdana" pitchFamily="34" charset="0"/>
        </a:defRPr>
      </a:lvl2pPr>
      <a:lvl3pPr algn="l" rtl="0" eaLnBrk="0" fontAlgn="base" hangingPunct="0">
        <a:spcBef>
          <a:spcPct val="0"/>
        </a:spcBef>
        <a:spcAft>
          <a:spcPct val="0"/>
        </a:spcAft>
        <a:defRPr sz="1600" b="1">
          <a:solidFill>
            <a:schemeClr val="bg1"/>
          </a:solidFill>
          <a:latin typeface="Verdana" pitchFamily="34" charset="0"/>
        </a:defRPr>
      </a:lvl3pPr>
      <a:lvl4pPr algn="l" rtl="0" eaLnBrk="0" fontAlgn="base" hangingPunct="0">
        <a:spcBef>
          <a:spcPct val="0"/>
        </a:spcBef>
        <a:spcAft>
          <a:spcPct val="0"/>
        </a:spcAft>
        <a:defRPr sz="1600" b="1">
          <a:solidFill>
            <a:schemeClr val="bg1"/>
          </a:solidFill>
          <a:latin typeface="Verdana" pitchFamily="34" charset="0"/>
        </a:defRPr>
      </a:lvl4pPr>
      <a:lvl5pPr algn="l" rtl="0" eaLnBrk="0" fontAlgn="base" hangingPunct="0">
        <a:spcBef>
          <a:spcPct val="0"/>
        </a:spcBef>
        <a:spcAft>
          <a:spcPct val="0"/>
        </a:spcAft>
        <a:defRPr sz="1600" b="1">
          <a:solidFill>
            <a:schemeClr val="bg1"/>
          </a:solidFill>
          <a:latin typeface="Verdana" pitchFamily="34" charset="0"/>
        </a:defRPr>
      </a:lvl5pPr>
      <a:lvl6pPr marL="257175" algn="l" rtl="0" fontAlgn="base">
        <a:spcBef>
          <a:spcPct val="0"/>
        </a:spcBef>
        <a:spcAft>
          <a:spcPct val="0"/>
        </a:spcAft>
        <a:defRPr sz="1600" b="1">
          <a:solidFill>
            <a:schemeClr val="bg1"/>
          </a:solidFill>
          <a:latin typeface="Verdana" pitchFamily="34" charset="0"/>
        </a:defRPr>
      </a:lvl6pPr>
      <a:lvl7pPr marL="514350" algn="l" rtl="0" fontAlgn="base">
        <a:spcBef>
          <a:spcPct val="0"/>
        </a:spcBef>
        <a:spcAft>
          <a:spcPct val="0"/>
        </a:spcAft>
        <a:defRPr sz="1600" b="1">
          <a:solidFill>
            <a:schemeClr val="bg1"/>
          </a:solidFill>
          <a:latin typeface="Verdana" pitchFamily="34" charset="0"/>
        </a:defRPr>
      </a:lvl7pPr>
      <a:lvl8pPr marL="771525" algn="l" rtl="0" fontAlgn="base">
        <a:spcBef>
          <a:spcPct val="0"/>
        </a:spcBef>
        <a:spcAft>
          <a:spcPct val="0"/>
        </a:spcAft>
        <a:defRPr sz="1600" b="1">
          <a:solidFill>
            <a:schemeClr val="bg1"/>
          </a:solidFill>
          <a:latin typeface="Verdana" pitchFamily="34" charset="0"/>
        </a:defRPr>
      </a:lvl8pPr>
      <a:lvl9pPr marL="1028700" algn="l" rtl="0" fontAlgn="base">
        <a:spcBef>
          <a:spcPct val="0"/>
        </a:spcBef>
        <a:spcAft>
          <a:spcPct val="0"/>
        </a:spcAft>
        <a:defRPr sz="1600" b="1">
          <a:solidFill>
            <a:schemeClr val="bg1"/>
          </a:solidFill>
          <a:latin typeface="Verdana" pitchFamily="34" charset="0"/>
        </a:defRPr>
      </a:lvl9pPr>
    </p:titleStyle>
    <p:bodyStyle>
      <a:lvl1pPr marL="192881" indent="-192881"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1pPr>
      <a:lvl2pPr marL="417909" indent="-160734"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2pPr>
      <a:lvl3pPr marL="642938" indent="-128588" algn="l" rtl="0" eaLnBrk="0" fontAlgn="base" hangingPunct="0">
        <a:spcBef>
          <a:spcPct val="20000"/>
        </a:spcBef>
        <a:spcAft>
          <a:spcPct val="0"/>
        </a:spcAft>
        <a:buFont typeface="Arial" charset="0"/>
        <a:buChar char="•"/>
        <a:defRPr sz="1400" kern="1200">
          <a:solidFill>
            <a:schemeClr val="tx1"/>
          </a:solidFill>
          <a:latin typeface="+mn-lt"/>
          <a:ea typeface="+mn-ea"/>
          <a:cs typeface="+mn-cs"/>
        </a:defRPr>
      </a:lvl3pPr>
      <a:lvl4pPr marL="900113" indent="-128588" algn="l" rtl="0" eaLnBrk="0" fontAlgn="base" hangingPunct="0">
        <a:spcBef>
          <a:spcPct val="20000"/>
        </a:spcBef>
        <a:spcAft>
          <a:spcPct val="0"/>
        </a:spcAft>
        <a:buFont typeface="Arial" charset="0"/>
        <a:buChar char="–"/>
        <a:defRPr sz="1100" kern="1200">
          <a:solidFill>
            <a:schemeClr val="tx1"/>
          </a:solidFill>
          <a:latin typeface="+mn-lt"/>
          <a:ea typeface="+mn-ea"/>
          <a:cs typeface="+mn-cs"/>
        </a:defRPr>
      </a:lvl4pPr>
      <a:lvl5pPr marL="1157288" indent="-128588" algn="l" rtl="0" eaLnBrk="0" fontAlgn="base" hangingPunct="0">
        <a:spcBef>
          <a:spcPct val="20000"/>
        </a:spcBef>
        <a:spcAft>
          <a:spcPct val="0"/>
        </a:spcAft>
        <a:buFont typeface="Arial" charset="0"/>
        <a:buChar char="»"/>
        <a:defRPr sz="1100" kern="1200">
          <a:solidFill>
            <a:schemeClr val="tx1"/>
          </a:solidFill>
          <a:latin typeface="+mn-lt"/>
          <a:ea typeface="+mn-ea"/>
          <a:cs typeface="+mn-cs"/>
        </a:defRPr>
      </a:lvl5pPr>
      <a:lvl6pPr marL="1414463" indent="-128588" algn="l" defTabSz="514350" rtl="0" eaLnBrk="1" latinLnBrk="0" hangingPunct="1">
        <a:spcBef>
          <a:spcPct val="20000"/>
        </a:spcBef>
        <a:buFont typeface="Arial" pitchFamily="34" charset="0"/>
        <a:buChar char="•"/>
        <a:defRPr sz="1100"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00"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00"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00" kern="1200">
          <a:solidFill>
            <a:schemeClr val="tx1"/>
          </a:solidFill>
          <a:latin typeface="+mn-lt"/>
          <a:ea typeface="+mn-ea"/>
          <a:cs typeface="+mn-cs"/>
        </a:defRPr>
      </a:lvl9pPr>
    </p:bodyStyle>
    <p:otherStyle>
      <a:defPPr>
        <a:defRPr lang="en-US"/>
      </a:defPPr>
      <a:lvl1pPr marL="0" algn="l" defTabSz="514350" rtl="0" eaLnBrk="1" latinLnBrk="0" hangingPunct="1">
        <a:defRPr sz="1000" kern="1200">
          <a:solidFill>
            <a:schemeClr val="tx1"/>
          </a:solidFill>
          <a:latin typeface="+mn-lt"/>
          <a:ea typeface="+mn-ea"/>
          <a:cs typeface="+mn-cs"/>
        </a:defRPr>
      </a:lvl1pPr>
      <a:lvl2pPr marL="257175" algn="l" defTabSz="514350" rtl="0" eaLnBrk="1" latinLnBrk="0" hangingPunct="1">
        <a:defRPr sz="1000" kern="1200">
          <a:solidFill>
            <a:schemeClr val="tx1"/>
          </a:solidFill>
          <a:latin typeface="+mn-lt"/>
          <a:ea typeface="+mn-ea"/>
          <a:cs typeface="+mn-cs"/>
        </a:defRPr>
      </a:lvl2pPr>
      <a:lvl3pPr marL="514350" algn="l" defTabSz="514350" rtl="0" eaLnBrk="1" latinLnBrk="0" hangingPunct="1">
        <a:defRPr sz="1000" kern="1200">
          <a:solidFill>
            <a:schemeClr val="tx1"/>
          </a:solidFill>
          <a:latin typeface="+mn-lt"/>
          <a:ea typeface="+mn-ea"/>
          <a:cs typeface="+mn-cs"/>
        </a:defRPr>
      </a:lvl3pPr>
      <a:lvl4pPr marL="771525" algn="l" defTabSz="514350" rtl="0" eaLnBrk="1" latinLnBrk="0" hangingPunct="1">
        <a:defRPr sz="1000" kern="1200">
          <a:solidFill>
            <a:schemeClr val="tx1"/>
          </a:solidFill>
          <a:latin typeface="+mn-lt"/>
          <a:ea typeface="+mn-ea"/>
          <a:cs typeface="+mn-cs"/>
        </a:defRPr>
      </a:lvl4pPr>
      <a:lvl5pPr marL="1028700" algn="l" defTabSz="514350" rtl="0" eaLnBrk="1" latinLnBrk="0" hangingPunct="1">
        <a:defRPr sz="1000" kern="1200">
          <a:solidFill>
            <a:schemeClr val="tx1"/>
          </a:solidFill>
          <a:latin typeface="+mn-lt"/>
          <a:ea typeface="+mn-ea"/>
          <a:cs typeface="+mn-cs"/>
        </a:defRPr>
      </a:lvl5pPr>
      <a:lvl6pPr marL="1285875" algn="l" defTabSz="514350" rtl="0" eaLnBrk="1" latinLnBrk="0" hangingPunct="1">
        <a:defRPr sz="1000" kern="1200">
          <a:solidFill>
            <a:schemeClr val="tx1"/>
          </a:solidFill>
          <a:latin typeface="+mn-lt"/>
          <a:ea typeface="+mn-ea"/>
          <a:cs typeface="+mn-cs"/>
        </a:defRPr>
      </a:lvl6pPr>
      <a:lvl7pPr marL="1543050" algn="l" defTabSz="514350" rtl="0" eaLnBrk="1" latinLnBrk="0" hangingPunct="1">
        <a:defRPr sz="1000" kern="1200">
          <a:solidFill>
            <a:schemeClr val="tx1"/>
          </a:solidFill>
          <a:latin typeface="+mn-lt"/>
          <a:ea typeface="+mn-ea"/>
          <a:cs typeface="+mn-cs"/>
        </a:defRPr>
      </a:lvl7pPr>
      <a:lvl8pPr marL="1800225" algn="l" defTabSz="514350" rtl="0" eaLnBrk="1" latinLnBrk="0" hangingPunct="1">
        <a:defRPr sz="1000" kern="1200">
          <a:solidFill>
            <a:schemeClr val="tx1"/>
          </a:solidFill>
          <a:latin typeface="+mn-lt"/>
          <a:ea typeface="+mn-ea"/>
          <a:cs typeface="+mn-cs"/>
        </a:defRPr>
      </a:lvl8pPr>
      <a:lvl9pPr marL="2057400" algn="l" defTabSz="514350" rtl="0" eaLnBrk="1" latinLnBrk="0" hangingPunct="1">
        <a:defRPr sz="10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pSp>
        <p:nvGrpSpPr>
          <p:cNvPr id="13314" name="Group 10"/>
          <p:cNvGrpSpPr>
            <a:grpSpLocks/>
          </p:cNvGrpSpPr>
          <p:nvPr/>
        </p:nvGrpSpPr>
        <p:grpSpPr bwMode="auto">
          <a:xfrm>
            <a:off x="0" y="0"/>
            <a:ext cx="5761038" cy="3240088"/>
            <a:chOff x="0" y="0"/>
            <a:chExt cx="5760" cy="4320"/>
          </a:xfrm>
        </p:grpSpPr>
        <p:sp>
          <p:nvSpPr>
            <p:cNvPr id="8" name="Rectangle 12"/>
            <p:cNvSpPr>
              <a:spLocks noChangeArrowheads="1"/>
            </p:cNvSpPr>
            <p:nvPr/>
          </p:nvSpPr>
          <p:spPr bwMode="auto">
            <a:xfrm>
              <a:off x="0" y="0"/>
              <a:ext cx="5760" cy="864"/>
            </a:xfrm>
            <a:prstGeom prst="rect">
              <a:avLst/>
            </a:prstGeom>
            <a:solidFill>
              <a:srgbClr val="2A5972"/>
            </a:solidFill>
            <a:ln w="9525">
              <a:noFill/>
              <a:miter lim="800000"/>
              <a:headEnd/>
              <a:tailEnd/>
            </a:ln>
            <a:effectLst/>
          </p:spPr>
          <p:txBody>
            <a:bodyPr wrap="none" anchor="ctr"/>
            <a:lstStyle/>
            <a:p>
              <a:pPr fontAlgn="auto">
                <a:spcBef>
                  <a:spcPts val="0"/>
                </a:spcBef>
                <a:spcAft>
                  <a:spcPts val="0"/>
                </a:spcAft>
                <a:defRPr/>
              </a:pPr>
              <a:endParaRPr lang="en-AU" dirty="0">
                <a:solidFill>
                  <a:prstClr val="black"/>
                </a:solidFill>
                <a:latin typeface="Times New Roman" charset="0"/>
              </a:endParaRPr>
            </a:p>
          </p:txBody>
        </p:sp>
        <p:sp>
          <p:nvSpPr>
            <p:cNvPr id="9" name="Rectangle 11"/>
            <p:cNvSpPr>
              <a:spLocks noChangeArrowheads="1"/>
            </p:cNvSpPr>
            <p:nvPr/>
          </p:nvSpPr>
          <p:spPr bwMode="auto">
            <a:xfrm flipV="1">
              <a:off x="5136" y="3865"/>
              <a:ext cx="624" cy="455"/>
            </a:xfrm>
            <a:prstGeom prst="rect">
              <a:avLst/>
            </a:prstGeom>
            <a:solidFill>
              <a:srgbClr val="ECD68B"/>
            </a:solidFill>
            <a:ln w="9525">
              <a:noFill/>
              <a:miter lim="800000"/>
              <a:headEnd/>
              <a:tailEnd/>
            </a:ln>
            <a:effectLst/>
          </p:spPr>
          <p:txBody>
            <a:bodyPr wrap="none" anchor="ctr"/>
            <a:lstStyle/>
            <a:p>
              <a:pPr fontAlgn="auto">
                <a:spcBef>
                  <a:spcPts val="0"/>
                </a:spcBef>
                <a:spcAft>
                  <a:spcPts val="0"/>
                </a:spcAft>
                <a:defRPr/>
              </a:pPr>
              <a:endParaRPr lang="en-AU" dirty="0">
                <a:solidFill>
                  <a:prstClr val="black"/>
                </a:solidFill>
                <a:latin typeface="Times New Roman" charset="0"/>
              </a:endParaRPr>
            </a:p>
          </p:txBody>
        </p:sp>
        <p:pic>
          <p:nvPicPr>
            <p:cNvPr id="13319" name="Picture 8"/>
            <p:cNvPicPr>
              <a:picLocks noChangeAspect="1" noChangeArrowheads="1"/>
            </p:cNvPicPr>
            <p:nvPr/>
          </p:nvPicPr>
          <p:blipFill>
            <a:blip r:embed="rId8" cstate="print"/>
            <a:srcRect/>
            <a:stretch>
              <a:fillRect/>
            </a:stretch>
          </p:blipFill>
          <p:spPr bwMode="auto">
            <a:xfrm>
              <a:off x="3552" y="3865"/>
              <a:ext cx="637" cy="455"/>
            </a:xfrm>
            <a:prstGeom prst="rect">
              <a:avLst/>
            </a:prstGeom>
            <a:noFill/>
            <a:ln w="9525">
              <a:noFill/>
              <a:miter lim="800000"/>
              <a:headEnd/>
              <a:tailEnd/>
            </a:ln>
          </p:spPr>
        </p:pic>
        <p:pic>
          <p:nvPicPr>
            <p:cNvPr id="13320" name="Picture 4"/>
            <p:cNvPicPr>
              <a:picLocks noChangeAspect="1" noChangeArrowheads="1"/>
            </p:cNvPicPr>
            <p:nvPr/>
          </p:nvPicPr>
          <p:blipFill>
            <a:blip r:embed="rId9" cstate="print"/>
            <a:srcRect/>
            <a:stretch>
              <a:fillRect/>
            </a:stretch>
          </p:blipFill>
          <p:spPr bwMode="auto">
            <a:xfrm>
              <a:off x="4800" y="3865"/>
              <a:ext cx="637" cy="455"/>
            </a:xfrm>
            <a:prstGeom prst="rect">
              <a:avLst/>
            </a:prstGeom>
            <a:noFill/>
            <a:ln w="9525">
              <a:noFill/>
              <a:miter lim="800000"/>
              <a:headEnd/>
              <a:tailEnd/>
            </a:ln>
          </p:spPr>
        </p:pic>
        <p:pic>
          <p:nvPicPr>
            <p:cNvPr id="13321" name="Picture 10"/>
            <p:cNvPicPr>
              <a:picLocks noChangeAspect="1" noChangeArrowheads="1"/>
            </p:cNvPicPr>
            <p:nvPr/>
          </p:nvPicPr>
          <p:blipFill>
            <a:blip r:embed="rId10" cstate="print"/>
            <a:srcRect/>
            <a:stretch>
              <a:fillRect/>
            </a:stretch>
          </p:blipFill>
          <p:spPr bwMode="auto">
            <a:xfrm>
              <a:off x="4176" y="3865"/>
              <a:ext cx="637" cy="455"/>
            </a:xfrm>
            <a:prstGeom prst="rect">
              <a:avLst/>
            </a:prstGeom>
            <a:noFill/>
            <a:ln w="9525">
              <a:noFill/>
              <a:miter lim="800000"/>
              <a:headEnd/>
              <a:tailEnd/>
            </a:ln>
          </p:spPr>
        </p:pic>
      </p:grpSp>
      <p:pic>
        <p:nvPicPr>
          <p:cNvPr id="13315" name="Picture 12" descr="Logo copy.jpg"/>
          <p:cNvPicPr>
            <a:picLocks noChangeAspect="1"/>
          </p:cNvPicPr>
          <p:nvPr/>
        </p:nvPicPr>
        <p:blipFill>
          <a:blip r:embed="rId11" cstate="print"/>
          <a:srcRect/>
          <a:stretch>
            <a:fillRect/>
          </a:stretch>
        </p:blipFill>
        <p:spPr bwMode="auto">
          <a:xfrm>
            <a:off x="3465625" y="112503"/>
            <a:ext cx="1888340" cy="465763"/>
          </a:xfrm>
          <a:prstGeom prst="rect">
            <a:avLst/>
          </a:prstGeom>
          <a:noFill/>
          <a:ln w="9525">
            <a:noFill/>
            <a:miter lim="800000"/>
            <a:headEnd/>
            <a:tailEnd/>
          </a:ln>
        </p:spPr>
      </p:pic>
      <p:sp>
        <p:nvSpPr>
          <p:cNvPr id="13316" name="Title Placeholder 1"/>
          <p:cNvSpPr>
            <a:spLocks noGrp="1"/>
          </p:cNvSpPr>
          <p:nvPr>
            <p:ph type="title"/>
          </p:nvPr>
        </p:nvSpPr>
        <p:spPr bwMode="auto">
          <a:xfrm>
            <a:off x="288052" y="1215033"/>
            <a:ext cx="4887881" cy="506264"/>
          </a:xfrm>
          <a:prstGeom prst="rect">
            <a:avLst/>
          </a:prstGeom>
          <a:noFill/>
          <a:ln w="9525">
            <a:noFill/>
            <a:miter lim="800000"/>
            <a:headEnd/>
            <a:tailEnd/>
          </a:ln>
        </p:spPr>
        <p:txBody>
          <a:bodyPr vert="horz" wrap="square" lIns="51435" tIns="25718" rIns="51435" bIns="25718" numCol="1" anchor="ctr" anchorCtr="0" compatLnSpc="1">
            <a:prstTxWarp prst="textNoShape">
              <a:avLst/>
            </a:prstTxWarp>
          </a:bodyPr>
          <a:lstStyle/>
          <a:p>
            <a:pPr lvl="0"/>
            <a:r>
              <a:rPr lang="en-US" smtClean="0"/>
              <a:t>Click to edit Master title style</a:t>
            </a:r>
            <a:endParaRPr lang="en-AU" smtClean="0"/>
          </a:p>
        </p:txBody>
      </p:sp>
    </p:spTree>
  </p:cSld>
  <p:clrMap bg1="lt1" tx1="dk1" bg2="lt2" tx2="dk2" accent1="accent1" accent2="accent2" accent3="accent3" accent4="accent4" accent5="accent5" accent6="accent6" hlink="hlink" folHlink="folHlink"/>
  <p:sldLayoutIdLst>
    <p:sldLayoutId id="2147484505" r:id="rId1"/>
    <p:sldLayoutId id="2147484509" r:id="rId2"/>
    <p:sldLayoutId id="2147484506" r:id="rId3"/>
    <p:sldLayoutId id="2147484507" r:id="rId4"/>
    <p:sldLayoutId id="2147484520" r:id="rId5"/>
    <p:sldLayoutId id="2147484521" r:id="rId6"/>
  </p:sldLayoutIdLst>
  <p:transition/>
  <p:txStyles>
    <p:titleStyle>
      <a:lvl1pPr algn="l" rtl="0" eaLnBrk="0" fontAlgn="base" hangingPunct="0">
        <a:spcBef>
          <a:spcPct val="0"/>
        </a:spcBef>
        <a:spcAft>
          <a:spcPct val="0"/>
        </a:spcAft>
        <a:defRPr sz="2300" b="1" kern="1200">
          <a:solidFill>
            <a:schemeClr val="bg1"/>
          </a:solidFill>
          <a:latin typeface="Verdana" pitchFamily="34" charset="0"/>
          <a:ea typeface="+mj-ea"/>
          <a:cs typeface="+mj-cs"/>
        </a:defRPr>
      </a:lvl1pPr>
      <a:lvl2pPr algn="l" rtl="0" eaLnBrk="0" fontAlgn="base" hangingPunct="0">
        <a:spcBef>
          <a:spcPct val="0"/>
        </a:spcBef>
        <a:spcAft>
          <a:spcPct val="0"/>
        </a:spcAft>
        <a:defRPr sz="2300" b="1">
          <a:solidFill>
            <a:schemeClr val="bg1"/>
          </a:solidFill>
          <a:latin typeface="Verdana" pitchFamily="34" charset="0"/>
        </a:defRPr>
      </a:lvl2pPr>
      <a:lvl3pPr algn="l" rtl="0" eaLnBrk="0" fontAlgn="base" hangingPunct="0">
        <a:spcBef>
          <a:spcPct val="0"/>
        </a:spcBef>
        <a:spcAft>
          <a:spcPct val="0"/>
        </a:spcAft>
        <a:defRPr sz="2300" b="1">
          <a:solidFill>
            <a:schemeClr val="bg1"/>
          </a:solidFill>
          <a:latin typeface="Verdana" pitchFamily="34" charset="0"/>
        </a:defRPr>
      </a:lvl3pPr>
      <a:lvl4pPr algn="l" rtl="0" eaLnBrk="0" fontAlgn="base" hangingPunct="0">
        <a:spcBef>
          <a:spcPct val="0"/>
        </a:spcBef>
        <a:spcAft>
          <a:spcPct val="0"/>
        </a:spcAft>
        <a:defRPr sz="2300" b="1">
          <a:solidFill>
            <a:schemeClr val="bg1"/>
          </a:solidFill>
          <a:latin typeface="Verdana" pitchFamily="34" charset="0"/>
        </a:defRPr>
      </a:lvl4pPr>
      <a:lvl5pPr algn="l" rtl="0" eaLnBrk="0" fontAlgn="base" hangingPunct="0">
        <a:spcBef>
          <a:spcPct val="0"/>
        </a:spcBef>
        <a:spcAft>
          <a:spcPct val="0"/>
        </a:spcAft>
        <a:defRPr sz="2300" b="1">
          <a:solidFill>
            <a:schemeClr val="bg1"/>
          </a:solidFill>
          <a:latin typeface="Verdana" pitchFamily="34" charset="0"/>
        </a:defRPr>
      </a:lvl5pPr>
      <a:lvl6pPr marL="257175" algn="l" rtl="0" fontAlgn="base">
        <a:spcBef>
          <a:spcPct val="0"/>
        </a:spcBef>
        <a:spcAft>
          <a:spcPct val="0"/>
        </a:spcAft>
        <a:defRPr sz="2300" b="1">
          <a:solidFill>
            <a:schemeClr val="bg1"/>
          </a:solidFill>
          <a:latin typeface="Verdana" pitchFamily="34" charset="0"/>
        </a:defRPr>
      </a:lvl6pPr>
      <a:lvl7pPr marL="514350" algn="l" rtl="0" fontAlgn="base">
        <a:spcBef>
          <a:spcPct val="0"/>
        </a:spcBef>
        <a:spcAft>
          <a:spcPct val="0"/>
        </a:spcAft>
        <a:defRPr sz="2300" b="1">
          <a:solidFill>
            <a:schemeClr val="bg1"/>
          </a:solidFill>
          <a:latin typeface="Verdana" pitchFamily="34" charset="0"/>
        </a:defRPr>
      </a:lvl7pPr>
      <a:lvl8pPr marL="771525" algn="l" rtl="0" fontAlgn="base">
        <a:spcBef>
          <a:spcPct val="0"/>
        </a:spcBef>
        <a:spcAft>
          <a:spcPct val="0"/>
        </a:spcAft>
        <a:defRPr sz="2300" b="1">
          <a:solidFill>
            <a:schemeClr val="bg1"/>
          </a:solidFill>
          <a:latin typeface="Verdana" pitchFamily="34" charset="0"/>
        </a:defRPr>
      </a:lvl8pPr>
      <a:lvl9pPr marL="1028700" algn="l" rtl="0" fontAlgn="base">
        <a:spcBef>
          <a:spcPct val="0"/>
        </a:spcBef>
        <a:spcAft>
          <a:spcPct val="0"/>
        </a:spcAft>
        <a:defRPr sz="2300" b="1">
          <a:solidFill>
            <a:schemeClr val="bg1"/>
          </a:solidFill>
          <a:latin typeface="Verdana" pitchFamily="34" charset="0"/>
        </a:defRPr>
      </a:lvl9pPr>
    </p:titleStyle>
    <p:bodyStyle>
      <a:lvl1pPr marL="192881" indent="-192881"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1pPr>
      <a:lvl2pPr marL="417909" indent="-160734"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2pPr>
      <a:lvl3pPr marL="642938" indent="-128588" algn="l" rtl="0" eaLnBrk="0" fontAlgn="base" hangingPunct="0">
        <a:spcBef>
          <a:spcPct val="20000"/>
        </a:spcBef>
        <a:spcAft>
          <a:spcPct val="0"/>
        </a:spcAft>
        <a:buFont typeface="Arial" charset="0"/>
        <a:buChar char="•"/>
        <a:defRPr sz="1400" kern="1200">
          <a:solidFill>
            <a:schemeClr val="tx1"/>
          </a:solidFill>
          <a:latin typeface="+mn-lt"/>
          <a:ea typeface="+mn-ea"/>
          <a:cs typeface="+mn-cs"/>
        </a:defRPr>
      </a:lvl3pPr>
      <a:lvl4pPr marL="900113" indent="-128588" algn="l" rtl="0" eaLnBrk="0" fontAlgn="base" hangingPunct="0">
        <a:spcBef>
          <a:spcPct val="20000"/>
        </a:spcBef>
        <a:spcAft>
          <a:spcPct val="0"/>
        </a:spcAft>
        <a:buFont typeface="Arial" charset="0"/>
        <a:buChar char="–"/>
        <a:defRPr sz="1100" kern="1200">
          <a:solidFill>
            <a:schemeClr val="tx1"/>
          </a:solidFill>
          <a:latin typeface="+mn-lt"/>
          <a:ea typeface="+mn-ea"/>
          <a:cs typeface="+mn-cs"/>
        </a:defRPr>
      </a:lvl4pPr>
      <a:lvl5pPr marL="1157288" indent="-128588" algn="l" rtl="0" eaLnBrk="0" fontAlgn="base" hangingPunct="0">
        <a:spcBef>
          <a:spcPct val="20000"/>
        </a:spcBef>
        <a:spcAft>
          <a:spcPct val="0"/>
        </a:spcAft>
        <a:buFont typeface="Arial" charset="0"/>
        <a:buChar char="»"/>
        <a:defRPr sz="1100" kern="1200">
          <a:solidFill>
            <a:schemeClr val="tx1"/>
          </a:solidFill>
          <a:latin typeface="+mn-lt"/>
          <a:ea typeface="+mn-ea"/>
          <a:cs typeface="+mn-cs"/>
        </a:defRPr>
      </a:lvl5pPr>
      <a:lvl6pPr marL="1414463" indent="-128588" algn="l" defTabSz="514350" rtl="0" eaLnBrk="1" latinLnBrk="0" hangingPunct="1">
        <a:spcBef>
          <a:spcPct val="20000"/>
        </a:spcBef>
        <a:buFont typeface="Arial" pitchFamily="34" charset="0"/>
        <a:buChar char="•"/>
        <a:defRPr sz="1100"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00"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00"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00" kern="1200">
          <a:solidFill>
            <a:schemeClr val="tx1"/>
          </a:solidFill>
          <a:latin typeface="+mn-lt"/>
          <a:ea typeface="+mn-ea"/>
          <a:cs typeface="+mn-cs"/>
        </a:defRPr>
      </a:lvl9pPr>
    </p:bodyStyle>
    <p:otherStyle>
      <a:defPPr>
        <a:defRPr lang="en-US"/>
      </a:defPPr>
      <a:lvl1pPr marL="0" algn="l" defTabSz="514350" rtl="0" eaLnBrk="1" latinLnBrk="0" hangingPunct="1">
        <a:defRPr sz="1000" kern="1200">
          <a:solidFill>
            <a:schemeClr val="tx1"/>
          </a:solidFill>
          <a:latin typeface="+mn-lt"/>
          <a:ea typeface="+mn-ea"/>
          <a:cs typeface="+mn-cs"/>
        </a:defRPr>
      </a:lvl1pPr>
      <a:lvl2pPr marL="257175" algn="l" defTabSz="514350" rtl="0" eaLnBrk="1" latinLnBrk="0" hangingPunct="1">
        <a:defRPr sz="1000" kern="1200">
          <a:solidFill>
            <a:schemeClr val="tx1"/>
          </a:solidFill>
          <a:latin typeface="+mn-lt"/>
          <a:ea typeface="+mn-ea"/>
          <a:cs typeface="+mn-cs"/>
        </a:defRPr>
      </a:lvl2pPr>
      <a:lvl3pPr marL="514350" algn="l" defTabSz="514350" rtl="0" eaLnBrk="1" latinLnBrk="0" hangingPunct="1">
        <a:defRPr sz="1000" kern="1200">
          <a:solidFill>
            <a:schemeClr val="tx1"/>
          </a:solidFill>
          <a:latin typeface="+mn-lt"/>
          <a:ea typeface="+mn-ea"/>
          <a:cs typeface="+mn-cs"/>
        </a:defRPr>
      </a:lvl3pPr>
      <a:lvl4pPr marL="771525" algn="l" defTabSz="514350" rtl="0" eaLnBrk="1" latinLnBrk="0" hangingPunct="1">
        <a:defRPr sz="1000" kern="1200">
          <a:solidFill>
            <a:schemeClr val="tx1"/>
          </a:solidFill>
          <a:latin typeface="+mn-lt"/>
          <a:ea typeface="+mn-ea"/>
          <a:cs typeface="+mn-cs"/>
        </a:defRPr>
      </a:lvl4pPr>
      <a:lvl5pPr marL="1028700" algn="l" defTabSz="514350" rtl="0" eaLnBrk="1" latinLnBrk="0" hangingPunct="1">
        <a:defRPr sz="1000" kern="1200">
          <a:solidFill>
            <a:schemeClr val="tx1"/>
          </a:solidFill>
          <a:latin typeface="+mn-lt"/>
          <a:ea typeface="+mn-ea"/>
          <a:cs typeface="+mn-cs"/>
        </a:defRPr>
      </a:lvl5pPr>
      <a:lvl6pPr marL="1285875" algn="l" defTabSz="514350" rtl="0" eaLnBrk="1" latinLnBrk="0" hangingPunct="1">
        <a:defRPr sz="1000" kern="1200">
          <a:solidFill>
            <a:schemeClr val="tx1"/>
          </a:solidFill>
          <a:latin typeface="+mn-lt"/>
          <a:ea typeface="+mn-ea"/>
          <a:cs typeface="+mn-cs"/>
        </a:defRPr>
      </a:lvl6pPr>
      <a:lvl7pPr marL="1543050" algn="l" defTabSz="514350" rtl="0" eaLnBrk="1" latinLnBrk="0" hangingPunct="1">
        <a:defRPr sz="1000" kern="1200">
          <a:solidFill>
            <a:schemeClr val="tx1"/>
          </a:solidFill>
          <a:latin typeface="+mn-lt"/>
          <a:ea typeface="+mn-ea"/>
          <a:cs typeface="+mn-cs"/>
        </a:defRPr>
      </a:lvl7pPr>
      <a:lvl8pPr marL="1800225" algn="l" defTabSz="514350" rtl="0" eaLnBrk="1" latinLnBrk="0" hangingPunct="1">
        <a:defRPr sz="1000" kern="1200">
          <a:solidFill>
            <a:schemeClr val="tx1"/>
          </a:solidFill>
          <a:latin typeface="+mn-lt"/>
          <a:ea typeface="+mn-ea"/>
          <a:cs typeface="+mn-cs"/>
        </a:defRPr>
      </a:lvl8pPr>
      <a:lvl9pPr marL="2057400" algn="l" defTabSz="514350" rtl="0" eaLnBrk="1" latinLnBrk="0" hangingPunct="1">
        <a:defRPr sz="1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7.xml"/><Relationship Id="rId5" Type="http://schemas.openxmlformats.org/officeDocument/2006/relationships/image" Target="../media/image7.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jpeg"/><Relationship Id="rId3" Type="http://schemas.openxmlformats.org/officeDocument/2006/relationships/image" Target="../media/image8.jpeg"/><Relationship Id="rId7" Type="http://schemas.openxmlformats.org/officeDocument/2006/relationships/image" Target="../media/image12.jpeg"/><Relationship Id="rId12"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9.xml"/><Relationship Id="rId6" Type="http://schemas.openxmlformats.org/officeDocument/2006/relationships/image" Target="../media/image11.jpeg"/><Relationship Id="rId11" Type="http://schemas.openxmlformats.org/officeDocument/2006/relationships/image" Target="../media/image16.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png"/><Relationship Id="rId12"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image" Target="../media/image22.jpeg"/><Relationship Id="rId11" Type="http://schemas.openxmlformats.org/officeDocument/2006/relationships/image" Target="../media/image27.jpeg"/><Relationship Id="rId5" Type="http://schemas.openxmlformats.org/officeDocument/2006/relationships/image" Target="../media/image21.jpeg"/><Relationship Id="rId10" Type="http://schemas.openxmlformats.org/officeDocument/2006/relationships/image" Target="../media/image26.jpeg"/><Relationship Id="rId4" Type="http://schemas.openxmlformats.org/officeDocument/2006/relationships/image" Target="../media/image20.jpeg"/><Relationship Id="rId9" Type="http://schemas.openxmlformats.org/officeDocument/2006/relationships/image" Target="../media/image25.jpeg"/></Relationships>
</file>

<file path=ppt/slides/_rels/slide4.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jpeg"/><Relationship Id="rId2" Type="http://schemas.openxmlformats.org/officeDocument/2006/relationships/notesSlide" Target="../notesSlides/notesSlide4.xml"/><Relationship Id="rId1" Type="http://schemas.openxmlformats.org/officeDocument/2006/relationships/slideLayout" Target="../slideLayouts/slideLayout27.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6.pn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30.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8.xml"/><Relationship Id="rId4" Type="http://schemas.openxmlformats.org/officeDocument/2006/relationships/image" Target="../media/image37.jpeg"/></Relationships>
</file>

<file path=ppt/slides/_rels/slide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9.xml"/><Relationship Id="rId1" Type="http://schemas.openxmlformats.org/officeDocument/2006/relationships/slideLayout" Target="../slideLayouts/slideLayout28.xml"/><Relationship Id="rId6" Type="http://schemas.openxmlformats.org/officeDocument/2006/relationships/image" Target="../media/image39.png"/><Relationship Id="rId5" Type="http://schemas.openxmlformats.org/officeDocument/2006/relationships/image" Target="../media/image22.jpeg"/><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8" Type="http://schemas.openxmlformats.org/officeDocument/2006/relationships/image" Target="../media/image46.emf"/><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2.xml"/><Relationship Id="rId1" Type="http://schemas.openxmlformats.org/officeDocument/2006/relationships/slideLayout" Target="../slideLayouts/slideLayout28.xml"/><Relationship Id="rId6" Type="http://schemas.openxmlformats.org/officeDocument/2006/relationships/image" Target="../media/image39.png"/><Relationship Id="rId5" Type="http://schemas.openxmlformats.org/officeDocument/2006/relationships/image" Target="../media/image22.jpe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3.xml"/><Relationship Id="rId1" Type="http://schemas.openxmlformats.org/officeDocument/2006/relationships/slideLayout" Target="../slideLayouts/slideLayout31.xml"/><Relationship Id="rId6" Type="http://schemas.openxmlformats.org/officeDocument/2006/relationships/image" Target="../media/image39.png"/><Relationship Id="rId5" Type="http://schemas.openxmlformats.org/officeDocument/2006/relationships/image" Target="../media/image22.jpe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6.xml"/><Relationship Id="rId1" Type="http://schemas.openxmlformats.org/officeDocument/2006/relationships/slideLayout" Target="../slideLayouts/slideLayout28.xml"/><Relationship Id="rId6" Type="http://schemas.openxmlformats.org/officeDocument/2006/relationships/image" Target="../media/image39.png"/><Relationship Id="rId5" Type="http://schemas.openxmlformats.org/officeDocument/2006/relationships/image" Target="../media/image22.jpeg"/><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28.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a:xfrm>
            <a:off x="720279" y="755948"/>
            <a:ext cx="4896882" cy="432048"/>
          </a:xfrm>
        </p:spPr>
        <p:txBody>
          <a:bodyPr/>
          <a:lstStyle/>
          <a:p>
            <a:r>
              <a:rPr lang="en-AU" sz="800" dirty="0" smtClean="0"/>
              <a:t/>
            </a:r>
            <a:br>
              <a:rPr lang="en-AU" sz="800" dirty="0" smtClean="0"/>
            </a:br>
            <a:r>
              <a:rPr lang="en-AU" sz="800" dirty="0" smtClean="0"/>
              <a:t/>
            </a:r>
            <a:br>
              <a:rPr lang="en-AU" sz="800" dirty="0" smtClean="0"/>
            </a:br>
            <a:r>
              <a:rPr lang="en-AU" sz="800" dirty="0" smtClean="0"/>
              <a:t/>
            </a:r>
            <a:br>
              <a:rPr lang="en-AU" sz="800" dirty="0" smtClean="0"/>
            </a:br>
            <a:r>
              <a:rPr lang="en-AU" sz="800" dirty="0" smtClean="0"/>
              <a:t/>
            </a:r>
            <a:br>
              <a:rPr lang="en-AU" sz="800" dirty="0" smtClean="0"/>
            </a:br>
            <a:r>
              <a:rPr lang="en-AU" sz="800" dirty="0" smtClean="0"/>
              <a:t/>
            </a:r>
            <a:br>
              <a:rPr lang="en-AU" sz="800" dirty="0" smtClean="0"/>
            </a:br>
            <a:r>
              <a:rPr lang="en-AU" sz="800" dirty="0" smtClean="0"/>
              <a:t/>
            </a:r>
            <a:br>
              <a:rPr lang="en-AU" sz="800" dirty="0" smtClean="0"/>
            </a:br>
            <a:r>
              <a:rPr lang="en-AU" sz="800" dirty="0" smtClean="0"/>
              <a:t>           </a:t>
            </a:r>
            <a:br>
              <a:rPr lang="en-AU" sz="800" dirty="0" smtClean="0"/>
            </a:br>
            <a:r>
              <a:rPr lang="en-AU" sz="800" dirty="0"/>
              <a:t/>
            </a:r>
            <a:br>
              <a:rPr lang="en-AU" sz="800" dirty="0"/>
            </a:br>
            <a:r>
              <a:rPr lang="en-AU" sz="800" dirty="0" smtClean="0"/>
              <a:t/>
            </a:r>
            <a:br>
              <a:rPr lang="en-AU" sz="800" dirty="0" smtClean="0"/>
            </a:br>
            <a:r>
              <a:rPr lang="en-AU" sz="800" dirty="0"/>
              <a:t/>
            </a:r>
            <a:br>
              <a:rPr lang="en-AU" sz="800" dirty="0"/>
            </a:br>
            <a:r>
              <a:rPr lang="en-AU" sz="800" dirty="0" smtClean="0"/>
              <a:t/>
            </a:r>
            <a:br>
              <a:rPr lang="en-AU" sz="800" dirty="0" smtClean="0"/>
            </a:br>
            <a:r>
              <a:rPr lang="en-AU" sz="800" dirty="0" smtClean="0"/>
              <a:t/>
            </a:r>
            <a:br>
              <a:rPr lang="en-AU" sz="800" dirty="0" smtClean="0"/>
            </a:br>
            <a:r>
              <a:rPr lang="en-AU" sz="800" dirty="0" smtClean="0"/>
              <a:t>         </a:t>
            </a:r>
            <a:br>
              <a:rPr lang="en-AU" sz="800" dirty="0" smtClean="0"/>
            </a:br>
            <a:r>
              <a:rPr lang="en-AU" sz="800" dirty="0" smtClean="0"/>
              <a:t/>
            </a:r>
            <a:br>
              <a:rPr lang="en-AU" sz="800" dirty="0" smtClean="0"/>
            </a:br>
            <a:r>
              <a:rPr lang="en-AU" sz="800" dirty="0" smtClean="0"/>
              <a:t>           </a:t>
            </a:r>
            <a:r>
              <a:rPr lang="en-AU" sz="1800" dirty="0" smtClean="0">
                <a:solidFill>
                  <a:schemeClr val="accent5">
                    <a:lumMod val="50000"/>
                  </a:schemeClr>
                </a:solidFill>
                <a:latin typeface="+mn-lt"/>
              </a:rPr>
              <a:t>Tangible benefits of marine park </a:t>
            </a:r>
            <a:br>
              <a:rPr lang="en-AU" sz="1800" dirty="0" smtClean="0">
                <a:solidFill>
                  <a:schemeClr val="accent5">
                    <a:lumMod val="50000"/>
                  </a:schemeClr>
                </a:solidFill>
                <a:latin typeface="+mn-lt"/>
              </a:rPr>
            </a:br>
            <a:r>
              <a:rPr lang="en-AU" sz="1800" dirty="0" smtClean="0">
                <a:solidFill>
                  <a:schemeClr val="accent5">
                    <a:lumMod val="50000"/>
                  </a:schemeClr>
                </a:solidFill>
                <a:latin typeface="+mn-lt"/>
              </a:rPr>
              <a:t>   management for human well-being</a:t>
            </a:r>
            <a:br>
              <a:rPr lang="en-AU" sz="1800" dirty="0" smtClean="0">
                <a:solidFill>
                  <a:schemeClr val="accent5">
                    <a:lumMod val="50000"/>
                  </a:schemeClr>
                </a:solidFill>
                <a:latin typeface="+mn-lt"/>
              </a:rPr>
            </a:br>
            <a:r>
              <a:rPr lang="en-AU" sz="1800" dirty="0" smtClean="0">
                <a:solidFill>
                  <a:schemeClr val="accent5">
                    <a:lumMod val="50000"/>
                  </a:schemeClr>
                </a:solidFill>
                <a:latin typeface="+mn-lt"/>
              </a:rPr>
              <a:t> </a:t>
            </a:r>
            <a:br>
              <a:rPr lang="en-AU" sz="1800" dirty="0" smtClean="0">
                <a:solidFill>
                  <a:schemeClr val="accent5">
                    <a:lumMod val="50000"/>
                  </a:schemeClr>
                </a:solidFill>
                <a:latin typeface="+mn-lt"/>
              </a:rPr>
            </a:br>
            <a:r>
              <a:rPr lang="en-AU" sz="900" dirty="0" smtClean="0">
                <a:solidFill>
                  <a:srgbClr val="32946A"/>
                </a:solidFill>
                <a:latin typeface="+mn-lt"/>
              </a:rPr>
              <a:t>Great Barrier Reef Marine Park Authority: </a:t>
            </a:r>
            <a:r>
              <a:rPr lang="en-AU" sz="900" dirty="0" smtClean="0">
                <a:solidFill>
                  <a:schemeClr val="tx2"/>
                </a:solidFill>
                <a:latin typeface="+mn-lt"/>
              </a:rPr>
              <a:t>Margaret Gooch, </a:t>
            </a:r>
            <a:r>
              <a:rPr lang="en-AU" sz="900" dirty="0">
                <a:solidFill>
                  <a:schemeClr val="tx2"/>
                </a:solidFill>
                <a:latin typeface="+mn-lt"/>
              </a:rPr>
              <a:t>Kirstin Dobbs, Karen Vohland, Liz </a:t>
            </a:r>
            <a:r>
              <a:rPr lang="en-AU" sz="900" dirty="0" smtClean="0">
                <a:solidFill>
                  <a:schemeClr val="tx2"/>
                </a:solidFill>
                <a:latin typeface="+mn-lt"/>
              </a:rPr>
              <a:t>Wren, Hugh </a:t>
            </a:r>
            <a:r>
              <a:rPr lang="en-AU" sz="900" dirty="0">
                <a:solidFill>
                  <a:schemeClr val="tx2"/>
                </a:solidFill>
                <a:latin typeface="+mn-lt"/>
              </a:rPr>
              <a:t>Yorkston</a:t>
            </a:r>
            <a:r>
              <a:rPr lang="en-AU" sz="900" dirty="0" smtClean="0">
                <a:solidFill>
                  <a:schemeClr val="tx2"/>
                </a:solidFill>
                <a:latin typeface="+mn-lt"/>
              </a:rPr>
              <a:t/>
            </a:r>
            <a:br>
              <a:rPr lang="en-AU" sz="900" dirty="0" smtClean="0">
                <a:solidFill>
                  <a:schemeClr val="tx2"/>
                </a:solidFill>
                <a:latin typeface="+mn-lt"/>
              </a:rPr>
            </a:br>
            <a:r>
              <a:rPr lang="en-AU" sz="900" dirty="0" smtClean="0">
                <a:solidFill>
                  <a:srgbClr val="32946A"/>
                </a:solidFill>
                <a:latin typeface="+mn-lt"/>
              </a:rPr>
              <a:t>CSIRO: </a:t>
            </a:r>
            <a:r>
              <a:rPr lang="en-AU" sz="900" dirty="0" smtClean="0">
                <a:solidFill>
                  <a:schemeClr val="tx2"/>
                </a:solidFill>
                <a:latin typeface="+mn-lt"/>
              </a:rPr>
              <a:t>Erin </a:t>
            </a:r>
            <a:r>
              <a:rPr lang="en-AU" sz="900" dirty="0" err="1" smtClean="0">
                <a:solidFill>
                  <a:schemeClr val="tx2"/>
                </a:solidFill>
                <a:latin typeface="+mn-lt"/>
              </a:rPr>
              <a:t>Bohensky</a:t>
            </a:r>
            <a:r>
              <a:rPr lang="en-AU" sz="900" dirty="0" smtClean="0">
                <a:solidFill>
                  <a:schemeClr val="tx2"/>
                </a:solidFill>
                <a:latin typeface="+mn-lt"/>
              </a:rPr>
              <a:t>, Ally </a:t>
            </a:r>
            <a:r>
              <a:rPr lang="en-AU" sz="900" dirty="0" err="1" smtClean="0">
                <a:solidFill>
                  <a:schemeClr val="tx2"/>
                </a:solidFill>
                <a:latin typeface="+mn-lt"/>
              </a:rPr>
              <a:t>Lankester</a:t>
            </a:r>
            <a:r>
              <a:rPr lang="en-AU" sz="900" dirty="0" smtClean="0">
                <a:solidFill>
                  <a:schemeClr val="tx2"/>
                </a:solidFill>
                <a:latin typeface="+mn-lt"/>
              </a:rPr>
              <a:t>, Nadine Marshall, </a:t>
            </a:r>
            <a:r>
              <a:rPr lang="en-AU" sz="900" dirty="0" err="1" smtClean="0">
                <a:solidFill>
                  <a:schemeClr val="tx2"/>
                </a:solidFill>
                <a:latin typeface="+mn-lt"/>
              </a:rPr>
              <a:t>Petina</a:t>
            </a:r>
            <a:r>
              <a:rPr lang="en-AU" sz="900" dirty="0" smtClean="0">
                <a:solidFill>
                  <a:schemeClr val="tx2"/>
                </a:solidFill>
                <a:latin typeface="+mn-lt"/>
              </a:rPr>
              <a:t> Pert, </a:t>
            </a:r>
            <a:r>
              <a:rPr lang="en-AU" sz="900" dirty="0">
                <a:solidFill>
                  <a:schemeClr val="tx2"/>
                </a:solidFill>
                <a:latin typeface="+mn-lt"/>
              </a:rPr>
              <a:t>Samantha </a:t>
            </a:r>
            <a:r>
              <a:rPr lang="en-AU" sz="900" dirty="0" smtClean="0">
                <a:solidFill>
                  <a:schemeClr val="tx2"/>
                </a:solidFill>
                <a:latin typeface="+mn-lt"/>
              </a:rPr>
              <a:t>Stone-</a:t>
            </a:r>
            <a:r>
              <a:rPr lang="en-AU" sz="900" dirty="0" err="1" smtClean="0">
                <a:solidFill>
                  <a:schemeClr val="tx2"/>
                </a:solidFill>
                <a:latin typeface="+mn-lt"/>
              </a:rPr>
              <a:t>Jovicich</a:t>
            </a:r>
            <a:r>
              <a:rPr lang="en-AU" sz="900" dirty="0" smtClean="0">
                <a:solidFill>
                  <a:schemeClr val="tx2"/>
                </a:solidFill>
                <a:latin typeface="+mn-lt"/>
              </a:rPr>
              <a:t> </a:t>
            </a:r>
            <a:br>
              <a:rPr lang="en-AU" sz="900" dirty="0" smtClean="0">
                <a:solidFill>
                  <a:schemeClr val="tx2"/>
                </a:solidFill>
                <a:latin typeface="+mn-lt"/>
              </a:rPr>
            </a:br>
            <a:r>
              <a:rPr lang="en-AU" sz="900" dirty="0" smtClean="0">
                <a:solidFill>
                  <a:srgbClr val="32946A"/>
                </a:solidFill>
                <a:latin typeface="+mn-lt"/>
              </a:rPr>
              <a:t>James Cook University: </a:t>
            </a:r>
            <a:r>
              <a:rPr lang="en-AU" sz="900" dirty="0" smtClean="0">
                <a:solidFill>
                  <a:schemeClr val="tx2"/>
                </a:solidFill>
                <a:latin typeface="+mn-lt"/>
              </a:rPr>
              <a:t>Natalie Stoeckl, Renae Tobin</a:t>
            </a:r>
            <a:r>
              <a:rPr lang="en-AU" sz="1000" dirty="0" smtClean="0">
                <a:solidFill>
                  <a:schemeClr val="tx2"/>
                </a:solidFill>
                <a:latin typeface="+mn-lt"/>
              </a:rPr>
              <a:t/>
            </a:r>
            <a:br>
              <a:rPr lang="en-AU" sz="1000" dirty="0" smtClean="0">
                <a:solidFill>
                  <a:schemeClr val="tx2"/>
                </a:solidFill>
                <a:latin typeface="+mn-lt"/>
              </a:rPr>
            </a:br>
            <a:r>
              <a:rPr lang="en-AU" sz="1000" dirty="0" smtClean="0">
                <a:solidFill>
                  <a:schemeClr val="tx2"/>
                </a:solidFill>
                <a:latin typeface="+mn-lt"/>
              </a:rPr>
              <a:t/>
            </a:r>
            <a:br>
              <a:rPr lang="en-AU" sz="1000" dirty="0" smtClean="0">
                <a:solidFill>
                  <a:schemeClr val="tx2"/>
                </a:solidFill>
                <a:latin typeface="+mn-lt"/>
              </a:rPr>
            </a:br>
            <a:r>
              <a:rPr lang="en-US" sz="800" dirty="0" smtClean="0">
                <a:solidFill>
                  <a:schemeClr val="tx2"/>
                </a:solidFill>
                <a:latin typeface="+mn-lt"/>
              </a:rPr>
              <a:t>ICRS Conference 9-13 July, 2012 - Cairns</a:t>
            </a:r>
            <a:r>
              <a:rPr lang="en-AU" sz="800" dirty="0" smtClean="0">
                <a:solidFill>
                  <a:schemeClr val="tx2"/>
                </a:solidFill>
                <a:latin typeface="+mn-lt"/>
              </a:rPr>
              <a:t/>
            </a:r>
            <a:br>
              <a:rPr lang="en-AU" sz="800" dirty="0" smtClean="0">
                <a:solidFill>
                  <a:schemeClr val="tx2"/>
                </a:solidFill>
                <a:latin typeface="+mn-lt"/>
              </a:rPr>
            </a:br>
            <a:r>
              <a:rPr lang="en-US" sz="800" dirty="0" smtClean="0">
                <a:solidFill>
                  <a:schemeClr val="tx2"/>
                </a:solidFill>
                <a:latin typeface="+mn-lt"/>
              </a:rPr>
              <a:t>Symposia Theme - Management and Monitoring Theme</a:t>
            </a:r>
            <a:r>
              <a:rPr lang="en-AU" sz="800" dirty="0" smtClean="0">
                <a:solidFill>
                  <a:schemeClr val="tx2"/>
                </a:solidFill>
                <a:latin typeface="+mn-lt"/>
              </a:rPr>
              <a:t/>
            </a:r>
            <a:br>
              <a:rPr lang="en-AU" sz="800" dirty="0" smtClean="0">
                <a:solidFill>
                  <a:schemeClr val="tx2"/>
                </a:solidFill>
                <a:latin typeface="+mn-lt"/>
              </a:rPr>
            </a:br>
            <a:r>
              <a:rPr lang="en-US" sz="800" dirty="0" smtClean="0">
                <a:solidFill>
                  <a:schemeClr val="tx2"/>
                </a:solidFill>
                <a:latin typeface="+mn-lt"/>
              </a:rPr>
              <a:t>Mini-symposia 18a - Evaluating management success </a:t>
            </a:r>
            <a:r>
              <a:rPr lang="en-US" b="1" dirty="0" smtClean="0">
                <a:solidFill>
                  <a:schemeClr val="tx2"/>
                </a:solidFill>
              </a:rPr>
              <a:t/>
            </a:r>
            <a:br>
              <a:rPr lang="en-US" b="1" dirty="0" smtClean="0">
                <a:solidFill>
                  <a:schemeClr val="tx2"/>
                </a:solidFill>
              </a:rPr>
            </a:br>
            <a:endParaRPr lang="en-AU" dirty="0" smtClean="0">
              <a:solidFill>
                <a:schemeClr val="tx2"/>
              </a:solidFill>
              <a:effectLst>
                <a:outerShdw blurRad="38100" dist="38100" dir="2700000" algn="tl">
                  <a:srgbClr val="000000"/>
                </a:outerShdw>
              </a:effectLst>
            </a:endParaRPr>
          </a:p>
        </p:txBody>
      </p:sp>
      <p:pic>
        <p:nvPicPr>
          <p:cNvPr id="3" name="Picture 2" descr="JCU_Logo_RGB.jpg"/>
          <p:cNvPicPr>
            <a:picLocks noChangeAspect="1"/>
          </p:cNvPicPr>
          <p:nvPr/>
        </p:nvPicPr>
        <p:blipFill>
          <a:blip r:embed="rId3" cstate="print"/>
          <a:stretch>
            <a:fillRect/>
          </a:stretch>
        </p:blipFill>
        <p:spPr>
          <a:xfrm>
            <a:off x="2448471" y="2900505"/>
            <a:ext cx="788279" cy="339583"/>
          </a:xfrm>
          <a:prstGeom prst="rect">
            <a:avLst/>
          </a:prstGeom>
        </p:spPr>
      </p:pic>
      <p:pic>
        <p:nvPicPr>
          <p:cNvPr id="5" name="Picture 12" descr="Logo copy.jpg"/>
          <p:cNvPicPr>
            <a:picLocks noChangeAspect="1"/>
          </p:cNvPicPr>
          <p:nvPr/>
        </p:nvPicPr>
        <p:blipFill>
          <a:blip r:embed="rId4" cstate="print"/>
          <a:srcRect/>
          <a:stretch>
            <a:fillRect/>
          </a:stretch>
        </p:blipFill>
        <p:spPr bwMode="auto">
          <a:xfrm>
            <a:off x="3960639" y="2700164"/>
            <a:ext cx="1645053" cy="539924"/>
          </a:xfrm>
          <a:prstGeom prst="rect">
            <a:avLst/>
          </a:prstGeom>
          <a:noFill/>
          <a:ln w="9525">
            <a:noFill/>
            <a:miter lim="800000"/>
            <a:headEnd/>
            <a:tailEnd/>
          </a:ln>
        </p:spPr>
      </p:pic>
      <p:pic>
        <p:nvPicPr>
          <p:cNvPr id="1026" name="Picture 2"/>
          <p:cNvPicPr>
            <a:picLocks noChangeAspect="1" noChangeArrowheads="1"/>
          </p:cNvPicPr>
          <p:nvPr/>
        </p:nvPicPr>
        <p:blipFill>
          <a:blip r:embed="rId5" cstate="print"/>
          <a:srcRect/>
          <a:stretch>
            <a:fillRect/>
          </a:stretch>
        </p:blipFill>
        <p:spPr bwMode="auto">
          <a:xfrm>
            <a:off x="1440359" y="2844180"/>
            <a:ext cx="402123" cy="39590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 name="Picture 10" descr="Unvegetated cay (Swain Reefs).jpg"/>
          <p:cNvPicPr>
            <a:picLocks noChangeAspect="1"/>
          </p:cNvPicPr>
          <p:nvPr/>
        </p:nvPicPr>
        <p:blipFill>
          <a:blip r:embed="rId3" cstate="print"/>
          <a:srcRect/>
          <a:stretch>
            <a:fillRect/>
          </a:stretch>
        </p:blipFill>
        <p:spPr>
          <a:xfrm>
            <a:off x="3384575" y="2124100"/>
            <a:ext cx="2040175" cy="432048"/>
          </a:xfrm>
          <a:prstGeom prst="rect">
            <a:avLst/>
          </a:prstGeom>
        </p:spPr>
      </p:pic>
      <p:pic>
        <p:nvPicPr>
          <p:cNvPr id="12" name="Picture 11" descr="brown booby.jpg"/>
          <p:cNvPicPr>
            <a:picLocks noChangeAspect="1"/>
          </p:cNvPicPr>
          <p:nvPr/>
        </p:nvPicPr>
        <p:blipFill>
          <a:blip r:embed="rId4" cstate="print"/>
          <a:srcRect/>
          <a:stretch>
            <a:fillRect/>
          </a:stretch>
        </p:blipFill>
        <p:spPr>
          <a:xfrm>
            <a:off x="4176662" y="1367907"/>
            <a:ext cx="792089" cy="430159"/>
          </a:xfrm>
          <a:prstGeom prst="rect">
            <a:avLst/>
          </a:prstGeom>
        </p:spPr>
      </p:pic>
      <p:pic>
        <p:nvPicPr>
          <p:cNvPr id="4" name="Picture 3076" descr="&#10;004304.jpg                                                     0000017BProduction Unit                B332267C:"/>
          <p:cNvPicPr>
            <a:picLocks noChangeAspect="1" noChangeArrowheads="1"/>
          </p:cNvPicPr>
          <p:nvPr/>
        </p:nvPicPr>
        <p:blipFill>
          <a:blip r:embed="rId5" cstate="print"/>
          <a:srcRect/>
          <a:stretch>
            <a:fillRect/>
          </a:stretch>
        </p:blipFill>
        <p:spPr bwMode="auto">
          <a:xfrm>
            <a:off x="2448471" y="967270"/>
            <a:ext cx="864096" cy="504583"/>
          </a:xfrm>
          <a:prstGeom prst="rect">
            <a:avLst/>
          </a:prstGeom>
          <a:noFill/>
          <a:ln w="9525">
            <a:noFill/>
            <a:miter lim="800000"/>
            <a:headEnd/>
            <a:tailEnd/>
          </a:ln>
        </p:spPr>
      </p:pic>
      <p:pic>
        <p:nvPicPr>
          <p:cNvPr id="5" name="Picture 3077" descr="M:\A - Power Point Presentations\Lizard Island.jpg"/>
          <p:cNvPicPr>
            <a:picLocks noChangeAspect="1" noChangeArrowheads="1"/>
          </p:cNvPicPr>
          <p:nvPr/>
        </p:nvPicPr>
        <p:blipFill>
          <a:blip r:embed="rId6" cstate="print"/>
          <a:srcRect/>
          <a:stretch>
            <a:fillRect/>
          </a:stretch>
        </p:blipFill>
        <p:spPr bwMode="auto">
          <a:xfrm>
            <a:off x="2304455" y="1548036"/>
            <a:ext cx="1656184" cy="509595"/>
          </a:xfrm>
          <a:prstGeom prst="rect">
            <a:avLst/>
          </a:prstGeom>
          <a:noFill/>
          <a:ln w="9525">
            <a:noFill/>
            <a:miter lim="800000"/>
            <a:headEnd/>
            <a:tailEnd/>
          </a:ln>
        </p:spPr>
      </p:pic>
      <p:pic>
        <p:nvPicPr>
          <p:cNvPr id="6" name="Picture 3079" descr="&#10;004756.jpg                                                     0000017BProduction Unit                B332267C:"/>
          <p:cNvPicPr>
            <a:picLocks noChangeAspect="1" noChangeArrowheads="1"/>
          </p:cNvPicPr>
          <p:nvPr/>
        </p:nvPicPr>
        <p:blipFill>
          <a:blip r:embed="rId7" cstate="print"/>
          <a:srcRect/>
          <a:stretch>
            <a:fillRect/>
          </a:stretch>
        </p:blipFill>
        <p:spPr bwMode="auto">
          <a:xfrm>
            <a:off x="2664495" y="2599571"/>
            <a:ext cx="1104199" cy="640517"/>
          </a:xfrm>
          <a:prstGeom prst="rect">
            <a:avLst/>
          </a:prstGeom>
          <a:noFill/>
          <a:ln w="9525">
            <a:noFill/>
            <a:miter lim="800000"/>
            <a:headEnd/>
            <a:tailEnd/>
          </a:ln>
        </p:spPr>
      </p:pic>
      <p:pic>
        <p:nvPicPr>
          <p:cNvPr id="9" name="Picture 8" descr="dugong pic for poster 16-2-6.jpg"/>
          <p:cNvPicPr>
            <a:picLocks noChangeAspect="1"/>
          </p:cNvPicPr>
          <p:nvPr/>
        </p:nvPicPr>
        <p:blipFill>
          <a:blip r:embed="rId8" cstate="print"/>
          <a:srcRect/>
          <a:stretch>
            <a:fillRect/>
          </a:stretch>
        </p:blipFill>
        <p:spPr>
          <a:xfrm>
            <a:off x="3528591" y="755948"/>
            <a:ext cx="887668" cy="530692"/>
          </a:xfrm>
          <a:prstGeom prst="rect">
            <a:avLst/>
          </a:prstGeom>
        </p:spPr>
      </p:pic>
      <p:pic>
        <p:nvPicPr>
          <p:cNvPr id="10" name="Picture 9" descr="Australian snubfin dolphin (c) Guido Parra.tif"/>
          <p:cNvPicPr>
            <a:picLocks noChangeAspect="1"/>
          </p:cNvPicPr>
          <p:nvPr/>
        </p:nvPicPr>
        <p:blipFill>
          <a:blip r:embed="rId9" cstate="print"/>
          <a:srcRect/>
          <a:stretch>
            <a:fillRect/>
          </a:stretch>
        </p:blipFill>
        <p:spPr>
          <a:xfrm>
            <a:off x="4680720" y="1836067"/>
            <a:ext cx="1038680" cy="563673"/>
          </a:xfrm>
          <a:prstGeom prst="rect">
            <a:avLst/>
          </a:prstGeom>
        </p:spPr>
      </p:pic>
      <p:pic>
        <p:nvPicPr>
          <p:cNvPr id="13" name="Picture 12" descr="rock lobster.jpg"/>
          <p:cNvPicPr>
            <a:picLocks noChangeAspect="1"/>
          </p:cNvPicPr>
          <p:nvPr/>
        </p:nvPicPr>
        <p:blipFill>
          <a:blip r:embed="rId10" cstate="print"/>
          <a:stretch>
            <a:fillRect/>
          </a:stretch>
        </p:blipFill>
        <p:spPr>
          <a:xfrm>
            <a:off x="4752727" y="827956"/>
            <a:ext cx="770191" cy="430731"/>
          </a:xfrm>
          <a:prstGeom prst="rect">
            <a:avLst/>
          </a:prstGeom>
        </p:spPr>
      </p:pic>
      <p:pic>
        <p:nvPicPr>
          <p:cNvPr id="15" name="Picture 14" descr="coral trout.jpg"/>
          <p:cNvPicPr>
            <a:picLocks noChangeAspect="1"/>
          </p:cNvPicPr>
          <p:nvPr/>
        </p:nvPicPr>
        <p:blipFill>
          <a:blip r:embed="rId11" cstate="print"/>
          <a:srcRect l="10626" t="25613"/>
          <a:stretch>
            <a:fillRect/>
          </a:stretch>
        </p:blipFill>
        <p:spPr>
          <a:xfrm>
            <a:off x="4536703" y="2556148"/>
            <a:ext cx="1029779" cy="586282"/>
          </a:xfrm>
          <a:prstGeom prst="rect">
            <a:avLst/>
          </a:prstGeom>
        </p:spPr>
      </p:pic>
      <p:pic>
        <p:nvPicPr>
          <p:cNvPr id="16" name="Picture 15" descr="SDC 090213 1_Feb09_ GreatBarrierReefRegionA4.jpg"/>
          <p:cNvPicPr>
            <a:picLocks noChangeAspect="1"/>
          </p:cNvPicPr>
          <p:nvPr/>
        </p:nvPicPr>
        <p:blipFill>
          <a:blip r:embed="rId12" cstate="print"/>
          <a:srcRect/>
          <a:stretch>
            <a:fillRect/>
          </a:stretch>
        </p:blipFill>
        <p:spPr>
          <a:xfrm>
            <a:off x="0" y="0"/>
            <a:ext cx="2304455" cy="3240088"/>
          </a:xfrm>
          <a:prstGeom prst="rect">
            <a:avLst/>
          </a:prstGeom>
        </p:spPr>
      </p:pic>
      <p:pic>
        <p:nvPicPr>
          <p:cNvPr id="8" name="Picture 7" descr="green turtle 18-12-13.tif"/>
          <p:cNvPicPr>
            <a:picLocks noChangeAspect="1"/>
          </p:cNvPicPr>
          <p:nvPr/>
        </p:nvPicPr>
        <p:blipFill>
          <a:blip r:embed="rId13" cstate="print"/>
          <a:srcRect/>
          <a:stretch>
            <a:fillRect/>
          </a:stretch>
        </p:blipFill>
        <p:spPr>
          <a:xfrm>
            <a:off x="2376463" y="2124100"/>
            <a:ext cx="864096" cy="492783"/>
          </a:xfrm>
          <a:prstGeom prst="rect">
            <a:avLst/>
          </a:prstGeom>
        </p:spPr>
      </p:pic>
    </p:spTree>
    <p:extLst>
      <p:ext uri="{BB962C8B-B14F-4D97-AF65-F5344CB8AC3E}">
        <p14:creationId xmlns:p14="http://schemas.microsoft.com/office/powerpoint/2010/main" val="118830292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eefbaseBD 4.1.jpg"/>
          <p:cNvPicPr>
            <a:picLocks noChangeAspect="1"/>
          </p:cNvPicPr>
          <p:nvPr/>
        </p:nvPicPr>
        <p:blipFill>
          <a:blip r:embed="rId3" cstate="print"/>
          <a:srcRect/>
          <a:stretch>
            <a:fillRect/>
          </a:stretch>
        </p:blipFill>
        <p:spPr>
          <a:xfrm>
            <a:off x="0" y="755948"/>
            <a:ext cx="5636410" cy="1973186"/>
          </a:xfrm>
          <a:prstGeom prst="rect">
            <a:avLst/>
          </a:prstGeom>
        </p:spPr>
      </p:pic>
      <p:pic>
        <p:nvPicPr>
          <p:cNvPr id="5" name="Picture 2" descr="C:\Documents and Settings\juliej\Desktop\New Folder\diver surveys fluoro plate.JPG"/>
          <p:cNvPicPr>
            <a:picLocks noChangeAspect="1" noChangeArrowheads="1"/>
          </p:cNvPicPr>
          <p:nvPr/>
        </p:nvPicPr>
        <p:blipFill>
          <a:blip r:embed="rId4" cstate="print"/>
          <a:srcRect/>
          <a:stretch>
            <a:fillRect/>
          </a:stretch>
        </p:blipFill>
        <p:spPr bwMode="auto">
          <a:xfrm>
            <a:off x="3878605" y="1908076"/>
            <a:ext cx="1278001" cy="838979"/>
          </a:xfrm>
          <a:prstGeom prst="rect">
            <a:avLst/>
          </a:prstGeom>
          <a:noFill/>
          <a:ln w="25400">
            <a:solidFill>
              <a:schemeClr val="tx1"/>
            </a:solidFill>
            <a:miter lim="800000"/>
            <a:headEnd/>
            <a:tailEnd/>
          </a:ln>
        </p:spPr>
      </p:pic>
      <p:pic>
        <p:nvPicPr>
          <p:cNvPr id="6" name="Picture 8" descr="C:\Documents and Settings\juliej\Desktop\41-5-14.jpg"/>
          <p:cNvPicPr>
            <a:picLocks noChangeAspect="1" noChangeArrowheads="1"/>
          </p:cNvPicPr>
          <p:nvPr/>
        </p:nvPicPr>
        <p:blipFill>
          <a:blip r:embed="rId5" cstate="print"/>
          <a:srcRect/>
          <a:stretch>
            <a:fillRect/>
          </a:stretch>
        </p:blipFill>
        <p:spPr bwMode="auto">
          <a:xfrm>
            <a:off x="385304" y="1722105"/>
            <a:ext cx="1134189" cy="618019"/>
          </a:xfrm>
          <a:prstGeom prst="rect">
            <a:avLst/>
          </a:prstGeom>
          <a:noFill/>
          <a:ln w="25400">
            <a:solidFill>
              <a:schemeClr val="tx1"/>
            </a:solidFill>
            <a:miter lim="800000"/>
            <a:headEnd/>
            <a:tailEnd/>
          </a:ln>
        </p:spPr>
      </p:pic>
      <p:pic>
        <p:nvPicPr>
          <p:cNvPr id="7" name="Picture 6" descr="C:\Documents and Settings\juliej\Desktop\40-3-24.jpg"/>
          <p:cNvPicPr>
            <a:picLocks noChangeAspect="1" noChangeArrowheads="1"/>
          </p:cNvPicPr>
          <p:nvPr/>
        </p:nvPicPr>
        <p:blipFill>
          <a:blip r:embed="rId6" cstate="print"/>
          <a:srcRect/>
          <a:stretch>
            <a:fillRect/>
          </a:stretch>
        </p:blipFill>
        <p:spPr bwMode="auto">
          <a:xfrm>
            <a:off x="2016423" y="1620044"/>
            <a:ext cx="1262401" cy="616335"/>
          </a:xfrm>
          <a:prstGeom prst="rect">
            <a:avLst/>
          </a:prstGeom>
          <a:noFill/>
          <a:ln w="25400">
            <a:solidFill>
              <a:schemeClr val="tx1"/>
            </a:solidFill>
            <a:miter lim="800000"/>
            <a:headEnd/>
            <a:tailEnd/>
          </a:ln>
        </p:spPr>
      </p:pic>
      <p:pic>
        <p:nvPicPr>
          <p:cNvPr id="8" name="Picture 14"/>
          <p:cNvPicPr>
            <a:picLocks noChangeAspect="1" noChangeArrowheads="1"/>
          </p:cNvPicPr>
          <p:nvPr/>
        </p:nvPicPr>
        <p:blipFill>
          <a:blip r:embed="rId7" cstate="print"/>
          <a:srcRect/>
          <a:stretch>
            <a:fillRect/>
          </a:stretch>
        </p:blipFill>
        <p:spPr bwMode="auto">
          <a:xfrm>
            <a:off x="3697135" y="899964"/>
            <a:ext cx="914092" cy="618019"/>
          </a:xfrm>
          <a:prstGeom prst="rect">
            <a:avLst/>
          </a:prstGeom>
          <a:noFill/>
          <a:ln w="25400">
            <a:solidFill>
              <a:schemeClr val="tx1"/>
            </a:solidFill>
            <a:miter lim="800000"/>
            <a:headEnd/>
            <a:tailEnd/>
          </a:ln>
          <a:effectLst/>
        </p:spPr>
      </p:pic>
      <p:pic>
        <p:nvPicPr>
          <p:cNvPr id="9" name="Picture 11" descr="\\Umparra\TourRec\Tourism Papers, Case Studies, Presentations and Speeches (28-119 and 28-270)\Pictures\Images\Positional\016641.tif"/>
          <p:cNvPicPr>
            <a:picLocks noChangeAspect="1" noChangeArrowheads="1"/>
          </p:cNvPicPr>
          <p:nvPr/>
        </p:nvPicPr>
        <p:blipFill>
          <a:blip r:embed="rId8" cstate="print"/>
          <a:srcRect r="46979"/>
          <a:stretch>
            <a:fillRect/>
          </a:stretch>
        </p:blipFill>
        <p:spPr bwMode="auto">
          <a:xfrm>
            <a:off x="1474125" y="2028289"/>
            <a:ext cx="702877" cy="545225"/>
          </a:xfrm>
          <a:prstGeom prst="rect">
            <a:avLst/>
          </a:prstGeom>
          <a:noFill/>
          <a:ln w="25400">
            <a:solidFill>
              <a:schemeClr val="tx1"/>
            </a:solidFill>
            <a:miter lim="800000"/>
            <a:headEnd/>
            <a:tailEnd/>
          </a:ln>
        </p:spPr>
      </p:pic>
      <p:pic>
        <p:nvPicPr>
          <p:cNvPr id="10" name="Picture 4" descr="C:\Documents and Settings\kirstind\Desktop\Kirsten\GBRMPA_46-19-5.jpg"/>
          <p:cNvPicPr>
            <a:picLocks noChangeAspect="1" noChangeArrowheads="1"/>
          </p:cNvPicPr>
          <p:nvPr/>
        </p:nvPicPr>
        <p:blipFill>
          <a:blip r:embed="rId9" cstate="print"/>
          <a:srcRect/>
          <a:stretch>
            <a:fillRect/>
          </a:stretch>
        </p:blipFill>
        <p:spPr bwMode="auto">
          <a:xfrm>
            <a:off x="4575887" y="1347881"/>
            <a:ext cx="1185151" cy="667471"/>
          </a:xfrm>
          <a:prstGeom prst="rect">
            <a:avLst/>
          </a:prstGeom>
          <a:noFill/>
          <a:ln w="25400">
            <a:solidFill>
              <a:schemeClr val="tx1"/>
            </a:solidFill>
          </a:ln>
        </p:spPr>
      </p:pic>
      <p:pic>
        <p:nvPicPr>
          <p:cNvPr id="11" name="Picture 2" descr="ship in transit"/>
          <p:cNvPicPr>
            <a:picLocks noChangeAspect="1" noChangeArrowheads="1"/>
          </p:cNvPicPr>
          <p:nvPr/>
        </p:nvPicPr>
        <p:blipFill>
          <a:blip r:embed="rId10" cstate="print"/>
          <a:srcRect/>
          <a:stretch>
            <a:fillRect/>
          </a:stretch>
        </p:blipFill>
        <p:spPr bwMode="auto">
          <a:xfrm>
            <a:off x="2232447" y="971972"/>
            <a:ext cx="1080120" cy="648072"/>
          </a:xfrm>
          <a:prstGeom prst="rect">
            <a:avLst/>
          </a:prstGeom>
          <a:noFill/>
          <a:ln w="31750">
            <a:solidFill>
              <a:schemeClr val="tx1"/>
            </a:solidFill>
            <a:miter lim="800000"/>
            <a:headEnd/>
            <a:tailEnd/>
          </a:ln>
        </p:spPr>
      </p:pic>
      <p:pic>
        <p:nvPicPr>
          <p:cNvPr id="12" name="Picture 1026" descr="C:\Documents and Settings\kirstind\Desktop\004521.jpg"/>
          <p:cNvPicPr>
            <a:picLocks noChangeAspect="1" noChangeArrowheads="1"/>
          </p:cNvPicPr>
          <p:nvPr/>
        </p:nvPicPr>
        <p:blipFill>
          <a:blip r:embed="rId11" cstate="print"/>
          <a:srcRect/>
          <a:stretch>
            <a:fillRect/>
          </a:stretch>
        </p:blipFill>
        <p:spPr bwMode="auto">
          <a:xfrm>
            <a:off x="1111185" y="1115988"/>
            <a:ext cx="1111185" cy="722059"/>
          </a:xfrm>
          <a:prstGeom prst="rect">
            <a:avLst/>
          </a:prstGeom>
          <a:noFill/>
          <a:ln w="31750">
            <a:solidFill>
              <a:schemeClr val="tx1"/>
            </a:solidFill>
          </a:ln>
        </p:spPr>
      </p:pic>
      <p:sp>
        <p:nvSpPr>
          <p:cNvPr id="13" name="Title 1"/>
          <p:cNvSpPr>
            <a:spLocks noGrp="1"/>
          </p:cNvSpPr>
          <p:nvPr>
            <p:ph type="title"/>
          </p:nvPr>
        </p:nvSpPr>
        <p:spPr>
          <a:xfrm>
            <a:off x="294569" y="89123"/>
            <a:ext cx="3042551" cy="499266"/>
          </a:xfrm>
        </p:spPr>
        <p:txBody>
          <a:bodyPr/>
          <a:lstStyle/>
          <a:p>
            <a:r>
              <a:rPr lang="en-AU" dirty="0" smtClean="0">
                <a:latin typeface="+mj-lt"/>
              </a:rPr>
              <a:t>Uses of the Reef</a:t>
            </a:r>
            <a:endParaRPr lang="en-AU" dirty="0">
              <a:latin typeface="+mj-lt"/>
            </a:endParaRPr>
          </a:p>
        </p:txBody>
      </p:sp>
      <p:pic>
        <p:nvPicPr>
          <p:cNvPr id="3" name="Picture 12" descr="C:\Documents and Settings\juliej\Desktop\30 years\43B-3-18 new pontoon.jpg"/>
          <p:cNvPicPr>
            <a:picLocks noChangeAspect="1" noChangeArrowheads="1"/>
          </p:cNvPicPr>
          <p:nvPr/>
        </p:nvPicPr>
        <p:blipFill>
          <a:blip r:embed="rId12" cstate="print"/>
          <a:srcRect/>
          <a:stretch>
            <a:fillRect/>
          </a:stretch>
        </p:blipFill>
        <p:spPr bwMode="auto">
          <a:xfrm>
            <a:off x="3115749" y="1437818"/>
            <a:ext cx="1307267" cy="614273"/>
          </a:xfrm>
          <a:prstGeom prst="rect">
            <a:avLst/>
          </a:prstGeom>
          <a:noFill/>
          <a:ln w="25400">
            <a:solidFill>
              <a:schemeClr val="tx1"/>
            </a:solidFill>
            <a:miter lim="800000"/>
            <a:headEnd/>
            <a:tailEnd/>
          </a:ln>
        </p:spPr>
      </p:pic>
    </p:spTree>
    <p:extLst>
      <p:ext uri="{BB962C8B-B14F-4D97-AF65-F5344CB8AC3E}">
        <p14:creationId xmlns:p14="http://schemas.microsoft.com/office/powerpoint/2010/main" val="27213967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030" name="Picture 6"/>
          <p:cNvPicPr>
            <a:picLocks noChangeAspect="1" noChangeArrowheads="1"/>
          </p:cNvPicPr>
          <p:nvPr/>
        </p:nvPicPr>
        <p:blipFill>
          <a:blip r:embed="rId3" cstate="print"/>
          <a:srcRect/>
          <a:stretch>
            <a:fillRect/>
          </a:stretch>
        </p:blipFill>
        <p:spPr bwMode="auto">
          <a:xfrm>
            <a:off x="1152327" y="0"/>
            <a:ext cx="3470297" cy="1548036"/>
          </a:xfrm>
          <a:prstGeom prst="rect">
            <a:avLst/>
          </a:prstGeom>
          <a:noFill/>
          <a:ln w="38100">
            <a:noFill/>
            <a:miter lim="800000"/>
            <a:headEnd/>
            <a:tailEnd/>
          </a:ln>
        </p:spPr>
      </p:pic>
      <p:pic>
        <p:nvPicPr>
          <p:cNvPr id="1029" name="Picture 5"/>
          <p:cNvPicPr>
            <a:picLocks noChangeAspect="1" noChangeArrowheads="1"/>
          </p:cNvPicPr>
          <p:nvPr/>
        </p:nvPicPr>
        <p:blipFill>
          <a:blip r:embed="rId4" cstate="print"/>
          <a:srcRect/>
          <a:stretch>
            <a:fillRect/>
          </a:stretch>
        </p:blipFill>
        <p:spPr bwMode="auto">
          <a:xfrm>
            <a:off x="72207" y="1260004"/>
            <a:ext cx="1369253" cy="504056"/>
          </a:xfrm>
          <a:prstGeom prst="rect">
            <a:avLst/>
          </a:prstGeom>
          <a:noFill/>
          <a:ln w="38100">
            <a:solidFill>
              <a:srgbClr val="FF0000"/>
            </a:solidFill>
            <a:miter lim="800000"/>
            <a:headEnd/>
            <a:tailEnd/>
          </a:ln>
        </p:spPr>
      </p:pic>
      <p:pic>
        <p:nvPicPr>
          <p:cNvPr id="9" name="Picture 8" descr="Pages from Indigenous_Land_and_Sea_Country_Partnerships_Program_20082010.jpg"/>
          <p:cNvPicPr>
            <a:picLocks noChangeAspect="1"/>
          </p:cNvPicPr>
          <p:nvPr/>
        </p:nvPicPr>
        <p:blipFill>
          <a:blip r:embed="rId5" cstate="print"/>
          <a:srcRect l="1094" r="1094" b="6790"/>
          <a:stretch>
            <a:fillRect/>
          </a:stretch>
        </p:blipFill>
        <p:spPr>
          <a:xfrm>
            <a:off x="2736503" y="1187996"/>
            <a:ext cx="2775334" cy="691160"/>
          </a:xfrm>
          <a:prstGeom prst="rect">
            <a:avLst/>
          </a:prstGeom>
          <a:ln w="38100">
            <a:solidFill>
              <a:srgbClr val="FF0000"/>
            </a:solidFill>
          </a:ln>
        </p:spPr>
      </p:pic>
      <p:pic>
        <p:nvPicPr>
          <p:cNvPr id="1028" name="Picture 4"/>
          <p:cNvPicPr>
            <a:picLocks noChangeAspect="1" noChangeArrowheads="1"/>
          </p:cNvPicPr>
          <p:nvPr/>
        </p:nvPicPr>
        <p:blipFill>
          <a:blip r:embed="rId6" cstate="print"/>
          <a:srcRect/>
          <a:stretch>
            <a:fillRect/>
          </a:stretch>
        </p:blipFill>
        <p:spPr bwMode="auto">
          <a:xfrm>
            <a:off x="2972766" y="1980083"/>
            <a:ext cx="2788272" cy="1260005"/>
          </a:xfrm>
          <a:prstGeom prst="rect">
            <a:avLst/>
          </a:prstGeom>
          <a:noFill/>
          <a:ln w="38100">
            <a:noFill/>
            <a:miter lim="800000"/>
            <a:headEnd/>
            <a:tailEnd/>
          </a:ln>
        </p:spPr>
      </p:pic>
      <p:pic>
        <p:nvPicPr>
          <p:cNvPr id="8" name="Picture 5" descr="C:\Documents and Settings\margaretg\Desktop\LMAC images\cairnslmac2.JPG"/>
          <p:cNvPicPr>
            <a:picLocks noChangeAspect="1" noChangeArrowheads="1"/>
          </p:cNvPicPr>
          <p:nvPr/>
        </p:nvPicPr>
        <p:blipFill>
          <a:blip r:embed="rId7" cstate="print"/>
          <a:srcRect/>
          <a:stretch>
            <a:fillRect/>
          </a:stretch>
        </p:blipFill>
        <p:spPr bwMode="auto">
          <a:xfrm>
            <a:off x="203834" y="1908076"/>
            <a:ext cx="2106117" cy="13320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3084993" cy="682880"/>
          </a:xfrm>
          <a:prstGeom prst="rect">
            <a:avLst/>
          </a:prstGeom>
          <a:noFill/>
        </p:spPr>
        <p:txBody>
          <a:bodyPr wrap="square" lIns="51435" tIns="25718" rIns="51435" bIns="25718" rtlCol="0">
            <a:spAutoFit/>
          </a:bodyPr>
          <a:lstStyle/>
          <a:p>
            <a:r>
              <a:rPr lang="en-US" sz="2300" b="1" dirty="0" smtClean="0">
                <a:solidFill>
                  <a:schemeClr val="bg1">
                    <a:lumMod val="95000"/>
                  </a:schemeClr>
                </a:solidFill>
                <a:latin typeface="+mj-lt"/>
              </a:rPr>
              <a:t>Outlook Report </a:t>
            </a:r>
          </a:p>
          <a:p>
            <a:r>
              <a:rPr lang="en-AU" b="1" dirty="0" smtClean="0">
                <a:solidFill>
                  <a:schemeClr val="bg1">
                    <a:lumMod val="95000"/>
                  </a:schemeClr>
                </a:solidFill>
                <a:latin typeface="+mj-lt"/>
              </a:rPr>
              <a:t>Benefits of use</a:t>
            </a:r>
            <a:endParaRPr lang="en-AU" b="1" dirty="0">
              <a:solidFill>
                <a:schemeClr val="bg1">
                  <a:lumMod val="95000"/>
                </a:schemeClr>
              </a:solidFill>
              <a:latin typeface="+mj-lt"/>
            </a:endParaRPr>
          </a:p>
        </p:txBody>
      </p:sp>
      <p:sp>
        <p:nvSpPr>
          <p:cNvPr id="5" name="TextBox 4"/>
          <p:cNvSpPr txBox="1"/>
          <p:nvPr/>
        </p:nvSpPr>
        <p:spPr>
          <a:xfrm>
            <a:off x="0" y="2556148"/>
            <a:ext cx="2433181" cy="605936"/>
          </a:xfrm>
          <a:prstGeom prst="rect">
            <a:avLst/>
          </a:prstGeom>
          <a:solidFill>
            <a:schemeClr val="accent1"/>
          </a:solidFill>
        </p:spPr>
        <p:txBody>
          <a:bodyPr wrap="square" lIns="51435" tIns="25718" rIns="51435" bIns="25718" rtlCol="0">
            <a:spAutoFit/>
          </a:bodyPr>
          <a:lstStyle/>
          <a:p>
            <a:r>
              <a:rPr lang="en-US" sz="1000" b="1" dirty="0" smtClean="0">
                <a:solidFill>
                  <a:schemeClr val="bg1">
                    <a:lumMod val="95000"/>
                  </a:schemeClr>
                </a:solidFill>
                <a:latin typeface="+mn-lt"/>
              </a:rPr>
              <a:t>Great Barrier Reef Marine Park Authority (2009). </a:t>
            </a:r>
            <a:r>
              <a:rPr lang="en-US" sz="1000" b="1" i="1" dirty="0" smtClean="0">
                <a:solidFill>
                  <a:schemeClr val="bg1">
                    <a:lumMod val="95000"/>
                  </a:schemeClr>
                </a:solidFill>
                <a:latin typeface="+mn-lt"/>
              </a:rPr>
              <a:t>Outlook Report 2009.  </a:t>
            </a:r>
            <a:r>
              <a:rPr lang="en-US" sz="800" b="1" dirty="0" smtClean="0">
                <a:solidFill>
                  <a:schemeClr val="bg1">
                    <a:lumMod val="95000"/>
                  </a:schemeClr>
                </a:solidFill>
                <a:latin typeface="+mn-lt"/>
              </a:rPr>
              <a:t>http://www.gbrmpa.gov.au/outlook-for-the-reef/great-barrier-reef-outlook-report </a:t>
            </a:r>
            <a:r>
              <a:rPr lang="en-AU" sz="800" b="1" dirty="0" smtClean="0">
                <a:solidFill>
                  <a:schemeClr val="bg1">
                    <a:lumMod val="95000"/>
                  </a:schemeClr>
                </a:solidFill>
                <a:latin typeface="+mn-lt"/>
              </a:rPr>
              <a:t>page 84</a:t>
            </a:r>
            <a:endParaRPr lang="en-AU" b="1" dirty="0">
              <a:solidFill>
                <a:schemeClr val="bg1">
                  <a:lumMod val="95000"/>
                </a:schemeClr>
              </a:solidFill>
            </a:endParaRPr>
          </a:p>
        </p:txBody>
      </p:sp>
      <p:graphicFrame>
        <p:nvGraphicFramePr>
          <p:cNvPr id="6" name="Table 5"/>
          <p:cNvGraphicFramePr>
            <a:graphicFrameLocks noGrp="1"/>
          </p:cNvGraphicFramePr>
          <p:nvPr/>
        </p:nvGraphicFramePr>
        <p:xfrm>
          <a:off x="2744416" y="633452"/>
          <a:ext cx="3016622" cy="2606638"/>
        </p:xfrm>
        <a:graphic>
          <a:graphicData uri="http://schemas.openxmlformats.org/drawingml/2006/table">
            <a:tbl>
              <a:tblPr/>
              <a:tblGrid>
                <a:gridCol w="1012114"/>
                <a:gridCol w="2004508"/>
              </a:tblGrid>
              <a:tr h="326965">
                <a:tc>
                  <a:txBody>
                    <a:bodyPr/>
                    <a:lstStyle/>
                    <a:p>
                      <a:pPr>
                        <a:lnSpc>
                          <a:spcPct val="115000"/>
                        </a:lnSpc>
                        <a:spcAft>
                          <a:spcPts val="0"/>
                        </a:spcAft>
                      </a:pPr>
                      <a:endParaRPr lang="en-AU" sz="900" b="1" baseline="0" dirty="0" smtClean="0">
                        <a:solidFill>
                          <a:schemeClr val="accent5">
                            <a:lumMod val="50000"/>
                          </a:schemeClr>
                        </a:solidFill>
                        <a:latin typeface="Calibri"/>
                        <a:ea typeface="Calibri"/>
                        <a:cs typeface="Times New Roman"/>
                      </a:endParaRPr>
                    </a:p>
                    <a:p>
                      <a:pPr>
                        <a:lnSpc>
                          <a:spcPct val="115000"/>
                        </a:lnSpc>
                        <a:spcAft>
                          <a:spcPts val="0"/>
                        </a:spcAft>
                      </a:pPr>
                      <a:r>
                        <a:rPr lang="en-AU" sz="900" b="1" baseline="0" dirty="0" smtClean="0">
                          <a:solidFill>
                            <a:schemeClr val="accent5">
                              <a:lumMod val="50000"/>
                            </a:schemeClr>
                          </a:solidFill>
                          <a:latin typeface="Calibri"/>
                          <a:ea typeface="Calibri"/>
                          <a:cs typeface="Times New Roman"/>
                        </a:rPr>
                        <a:t>ACTIVITY/USE</a:t>
                      </a:r>
                      <a:endParaRPr lang="en-AU" sz="500" baseline="0" dirty="0">
                        <a:solidFill>
                          <a:schemeClr val="accent5">
                            <a:lumMod val="50000"/>
                          </a:schemeClr>
                        </a:solidFill>
                        <a:latin typeface="Calibri"/>
                        <a:ea typeface="Calibri"/>
                        <a:cs typeface="Times New Roman"/>
                      </a:endParaRPr>
                    </a:p>
                  </a:txBody>
                  <a:tcPr marL="43208" marR="43208"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endParaRPr lang="en-AU" sz="900" b="1" baseline="0" dirty="0" smtClean="0">
                        <a:solidFill>
                          <a:schemeClr val="accent5">
                            <a:lumMod val="50000"/>
                          </a:schemeClr>
                        </a:solidFill>
                        <a:latin typeface="Calibri"/>
                        <a:ea typeface="Calibri"/>
                        <a:cs typeface="Times New Roman"/>
                      </a:endParaRPr>
                    </a:p>
                    <a:p>
                      <a:pPr>
                        <a:lnSpc>
                          <a:spcPct val="115000"/>
                        </a:lnSpc>
                        <a:spcAft>
                          <a:spcPts val="0"/>
                        </a:spcAft>
                      </a:pPr>
                      <a:r>
                        <a:rPr lang="en-AU" sz="900" b="1" baseline="0" dirty="0" smtClean="0">
                          <a:solidFill>
                            <a:schemeClr val="accent5">
                              <a:lumMod val="50000"/>
                            </a:schemeClr>
                          </a:solidFill>
                          <a:latin typeface="Calibri"/>
                          <a:ea typeface="Calibri"/>
                          <a:cs typeface="Times New Roman"/>
                        </a:rPr>
                        <a:t>BENEFITS</a:t>
                      </a:r>
                      <a:endParaRPr lang="en-AU" sz="500" baseline="0" dirty="0">
                        <a:solidFill>
                          <a:schemeClr val="accent5">
                            <a:lumMod val="50000"/>
                          </a:schemeClr>
                        </a:solidFill>
                        <a:latin typeface="Calibri"/>
                        <a:ea typeface="Calibri"/>
                        <a:cs typeface="Times New Roman"/>
                      </a:endParaRPr>
                    </a:p>
                  </a:txBody>
                  <a:tcPr marL="43208" marR="43208"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290636">
                <a:tc>
                  <a:txBody>
                    <a:bodyPr/>
                    <a:lstStyle/>
                    <a:p>
                      <a:pPr>
                        <a:lnSpc>
                          <a:spcPct val="115000"/>
                        </a:lnSpc>
                        <a:spcAft>
                          <a:spcPts val="0"/>
                        </a:spcAft>
                      </a:pPr>
                      <a:r>
                        <a:rPr lang="en-US" sz="800" b="1" baseline="0" dirty="0">
                          <a:solidFill>
                            <a:schemeClr val="accent5">
                              <a:lumMod val="50000"/>
                            </a:schemeClr>
                          </a:solidFill>
                          <a:latin typeface="Calibri"/>
                          <a:ea typeface="Calibri"/>
                          <a:cs typeface="Times New Roman"/>
                        </a:rPr>
                        <a:t>Marine tourism</a:t>
                      </a:r>
                      <a:endParaRPr lang="en-AU" sz="500" baseline="0" dirty="0">
                        <a:solidFill>
                          <a:schemeClr val="accent5">
                            <a:lumMod val="50000"/>
                          </a:schemeClr>
                        </a:solidFill>
                        <a:latin typeface="Calibri"/>
                        <a:ea typeface="Calibri"/>
                        <a:cs typeface="Times New Roman"/>
                      </a:endParaRPr>
                    </a:p>
                  </a:txBody>
                  <a:tcPr marL="43208" marR="43208"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en-US" sz="800" baseline="0" dirty="0">
                          <a:solidFill>
                            <a:schemeClr val="accent5">
                              <a:lumMod val="50000"/>
                            </a:schemeClr>
                          </a:solidFill>
                          <a:latin typeface="Calibri"/>
                          <a:ea typeface="Calibri"/>
                          <a:cs typeface="Times New Roman"/>
                        </a:rPr>
                        <a:t>presentation, management, economic value.</a:t>
                      </a:r>
                      <a:r>
                        <a:rPr lang="en-US" sz="800" b="1" baseline="0" dirty="0">
                          <a:solidFill>
                            <a:schemeClr val="accent5">
                              <a:lumMod val="50000"/>
                            </a:schemeClr>
                          </a:solidFill>
                          <a:latin typeface="Calibri"/>
                          <a:ea typeface="Calibri"/>
                          <a:cs typeface="Times New Roman"/>
                        </a:rPr>
                        <a:t> </a:t>
                      </a:r>
                      <a:endParaRPr lang="en-AU" sz="500" baseline="0" dirty="0">
                        <a:solidFill>
                          <a:schemeClr val="accent5">
                            <a:lumMod val="50000"/>
                          </a:schemeClr>
                        </a:solidFill>
                        <a:latin typeface="Calibri"/>
                        <a:ea typeface="Calibri"/>
                        <a:cs typeface="Times New Roman"/>
                      </a:endParaRPr>
                    </a:p>
                  </a:txBody>
                  <a:tcPr marL="43208" marR="43208"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290636">
                <a:tc>
                  <a:txBody>
                    <a:bodyPr/>
                    <a:lstStyle/>
                    <a:p>
                      <a:pPr>
                        <a:lnSpc>
                          <a:spcPct val="115000"/>
                        </a:lnSpc>
                        <a:spcAft>
                          <a:spcPts val="0"/>
                        </a:spcAft>
                      </a:pPr>
                      <a:r>
                        <a:rPr lang="en-US" sz="800" b="1" baseline="0">
                          <a:solidFill>
                            <a:schemeClr val="accent5">
                              <a:lumMod val="50000"/>
                            </a:schemeClr>
                          </a:solidFill>
                          <a:latin typeface="Calibri"/>
                          <a:ea typeface="Calibri"/>
                          <a:cs typeface="Times New Roman"/>
                        </a:rPr>
                        <a:t>Defence</a:t>
                      </a:r>
                      <a:endParaRPr lang="en-AU" sz="500" baseline="0">
                        <a:solidFill>
                          <a:schemeClr val="accent5">
                            <a:lumMod val="50000"/>
                          </a:schemeClr>
                        </a:solidFill>
                        <a:latin typeface="Calibri"/>
                        <a:ea typeface="Calibri"/>
                        <a:cs typeface="Times New Roman"/>
                      </a:endParaRPr>
                    </a:p>
                  </a:txBody>
                  <a:tcPr marL="43208" marR="43208"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en-US" sz="800" baseline="0" dirty="0">
                          <a:solidFill>
                            <a:schemeClr val="accent5">
                              <a:lumMod val="50000"/>
                            </a:schemeClr>
                          </a:solidFill>
                          <a:latin typeface="Calibri"/>
                          <a:ea typeface="Calibri"/>
                          <a:cs typeface="Times New Roman"/>
                        </a:rPr>
                        <a:t>training &amp; operations of Australia's </a:t>
                      </a:r>
                      <a:r>
                        <a:rPr lang="en-US" sz="800" baseline="0" dirty="0" err="1">
                          <a:solidFill>
                            <a:schemeClr val="accent5">
                              <a:lumMod val="50000"/>
                            </a:schemeClr>
                          </a:solidFill>
                          <a:latin typeface="Calibri"/>
                          <a:ea typeface="Calibri"/>
                          <a:cs typeface="Times New Roman"/>
                        </a:rPr>
                        <a:t>defence</a:t>
                      </a:r>
                      <a:r>
                        <a:rPr lang="en-US" sz="800" baseline="0" dirty="0">
                          <a:solidFill>
                            <a:schemeClr val="accent5">
                              <a:lumMod val="50000"/>
                            </a:schemeClr>
                          </a:solidFill>
                          <a:latin typeface="Calibri"/>
                          <a:ea typeface="Calibri"/>
                          <a:cs typeface="Times New Roman"/>
                        </a:rPr>
                        <a:t> services</a:t>
                      </a:r>
                      <a:endParaRPr lang="en-AU" sz="500" baseline="0" dirty="0">
                        <a:solidFill>
                          <a:schemeClr val="accent5">
                            <a:lumMod val="50000"/>
                          </a:schemeClr>
                        </a:solidFill>
                        <a:latin typeface="Calibri"/>
                        <a:ea typeface="Calibri"/>
                        <a:cs typeface="Times New Roman"/>
                      </a:endParaRPr>
                    </a:p>
                  </a:txBody>
                  <a:tcPr marL="43208" marR="43208"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145317">
                <a:tc>
                  <a:txBody>
                    <a:bodyPr/>
                    <a:lstStyle/>
                    <a:p>
                      <a:pPr>
                        <a:lnSpc>
                          <a:spcPct val="115000"/>
                        </a:lnSpc>
                        <a:spcAft>
                          <a:spcPts val="0"/>
                        </a:spcAft>
                      </a:pPr>
                      <a:r>
                        <a:rPr lang="en-US" sz="800" b="1" baseline="0">
                          <a:solidFill>
                            <a:schemeClr val="accent5">
                              <a:lumMod val="50000"/>
                            </a:schemeClr>
                          </a:solidFill>
                          <a:latin typeface="Calibri"/>
                          <a:ea typeface="Calibri"/>
                          <a:cs typeface="Times New Roman"/>
                        </a:rPr>
                        <a:t>Fishing</a:t>
                      </a:r>
                      <a:endParaRPr lang="en-AU" sz="500" baseline="0">
                        <a:solidFill>
                          <a:schemeClr val="accent5">
                            <a:lumMod val="50000"/>
                          </a:schemeClr>
                        </a:solidFill>
                        <a:latin typeface="Calibri"/>
                        <a:ea typeface="Calibri"/>
                        <a:cs typeface="Times New Roman"/>
                      </a:endParaRPr>
                    </a:p>
                  </a:txBody>
                  <a:tcPr marL="43208" marR="43208"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en-US" sz="800" baseline="0" dirty="0">
                          <a:solidFill>
                            <a:schemeClr val="accent5">
                              <a:lumMod val="50000"/>
                            </a:schemeClr>
                          </a:solidFill>
                          <a:latin typeface="Calibri"/>
                          <a:ea typeface="Calibri"/>
                          <a:cs typeface="Times New Roman"/>
                        </a:rPr>
                        <a:t>recreation, seafood, economic value</a:t>
                      </a:r>
                      <a:endParaRPr lang="en-AU" sz="500" baseline="0" dirty="0">
                        <a:solidFill>
                          <a:schemeClr val="accent5">
                            <a:lumMod val="50000"/>
                          </a:schemeClr>
                        </a:solidFill>
                        <a:latin typeface="Calibri"/>
                        <a:ea typeface="Calibri"/>
                        <a:cs typeface="Times New Roman"/>
                      </a:endParaRPr>
                    </a:p>
                  </a:txBody>
                  <a:tcPr marL="43208" marR="43208"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290636">
                <a:tc>
                  <a:txBody>
                    <a:bodyPr/>
                    <a:lstStyle/>
                    <a:p>
                      <a:pPr>
                        <a:lnSpc>
                          <a:spcPct val="115000"/>
                        </a:lnSpc>
                        <a:spcAft>
                          <a:spcPts val="0"/>
                        </a:spcAft>
                      </a:pPr>
                      <a:r>
                        <a:rPr lang="en-US" sz="800" b="1" baseline="0">
                          <a:solidFill>
                            <a:schemeClr val="accent5">
                              <a:lumMod val="50000"/>
                            </a:schemeClr>
                          </a:solidFill>
                          <a:latin typeface="Calibri"/>
                          <a:ea typeface="Calibri"/>
                          <a:cs typeface="Times New Roman"/>
                        </a:rPr>
                        <a:t>Ports and shipping</a:t>
                      </a:r>
                      <a:endParaRPr lang="en-AU" sz="500" baseline="0">
                        <a:solidFill>
                          <a:schemeClr val="accent5">
                            <a:lumMod val="50000"/>
                          </a:schemeClr>
                        </a:solidFill>
                        <a:latin typeface="Calibri"/>
                        <a:ea typeface="Calibri"/>
                        <a:cs typeface="Times New Roman"/>
                      </a:endParaRPr>
                    </a:p>
                  </a:txBody>
                  <a:tcPr marL="43208" marR="43208"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en-US" sz="800" baseline="0" dirty="0">
                          <a:solidFill>
                            <a:schemeClr val="accent5">
                              <a:lumMod val="50000"/>
                            </a:schemeClr>
                          </a:solidFill>
                          <a:latin typeface="Calibri"/>
                          <a:ea typeface="Calibri"/>
                          <a:cs typeface="Times New Roman"/>
                        </a:rPr>
                        <a:t>service coastal Queensland industries &amp; communities </a:t>
                      </a:r>
                      <a:endParaRPr lang="en-AU" sz="500" baseline="0" dirty="0">
                        <a:solidFill>
                          <a:schemeClr val="accent5">
                            <a:lumMod val="50000"/>
                          </a:schemeClr>
                        </a:solidFill>
                        <a:latin typeface="Calibri"/>
                        <a:ea typeface="Calibri"/>
                        <a:cs typeface="Times New Roman"/>
                      </a:endParaRPr>
                    </a:p>
                  </a:txBody>
                  <a:tcPr marL="43208" marR="43208"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435953">
                <a:tc>
                  <a:txBody>
                    <a:bodyPr/>
                    <a:lstStyle/>
                    <a:p>
                      <a:pPr>
                        <a:lnSpc>
                          <a:spcPct val="115000"/>
                        </a:lnSpc>
                        <a:spcAft>
                          <a:spcPts val="0"/>
                        </a:spcAft>
                      </a:pPr>
                      <a:r>
                        <a:rPr lang="en-AU" sz="800" b="1" baseline="0">
                          <a:solidFill>
                            <a:schemeClr val="accent5">
                              <a:lumMod val="50000"/>
                            </a:schemeClr>
                          </a:solidFill>
                          <a:latin typeface="Calibri"/>
                          <a:ea typeface="Calibri"/>
                          <a:cs typeface="Times New Roman"/>
                        </a:rPr>
                        <a:t>Recreation  (excluding fishing)</a:t>
                      </a:r>
                      <a:endParaRPr lang="en-AU" sz="500" baseline="0">
                        <a:solidFill>
                          <a:schemeClr val="accent5">
                            <a:lumMod val="50000"/>
                          </a:schemeClr>
                        </a:solidFill>
                        <a:latin typeface="Calibri"/>
                        <a:ea typeface="Calibri"/>
                        <a:cs typeface="Times New Roman"/>
                      </a:endParaRPr>
                    </a:p>
                  </a:txBody>
                  <a:tcPr marL="43208" marR="43208"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en-AU" sz="800" baseline="0" dirty="0">
                          <a:solidFill>
                            <a:schemeClr val="accent5">
                              <a:lumMod val="50000"/>
                            </a:schemeClr>
                          </a:solidFill>
                          <a:latin typeface="Calibri"/>
                          <a:ea typeface="Calibri"/>
                          <a:cs typeface="Times New Roman"/>
                        </a:rPr>
                        <a:t>high levels of visitor satisfaction</a:t>
                      </a:r>
                      <a:endParaRPr lang="en-AU" sz="500" baseline="0" dirty="0">
                        <a:solidFill>
                          <a:schemeClr val="accent5">
                            <a:lumMod val="50000"/>
                          </a:schemeClr>
                        </a:solidFill>
                        <a:latin typeface="Calibri"/>
                        <a:ea typeface="Calibri"/>
                        <a:cs typeface="Times New Roman"/>
                      </a:endParaRPr>
                    </a:p>
                  </a:txBody>
                  <a:tcPr marL="43208" marR="43208"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290636">
                <a:tc>
                  <a:txBody>
                    <a:bodyPr/>
                    <a:lstStyle/>
                    <a:p>
                      <a:pPr>
                        <a:lnSpc>
                          <a:spcPct val="115000"/>
                        </a:lnSpc>
                        <a:spcAft>
                          <a:spcPts val="0"/>
                        </a:spcAft>
                      </a:pPr>
                      <a:r>
                        <a:rPr lang="en-US" sz="800" b="1" baseline="0">
                          <a:solidFill>
                            <a:schemeClr val="accent5">
                              <a:lumMod val="50000"/>
                            </a:schemeClr>
                          </a:solidFill>
                          <a:latin typeface="Calibri"/>
                          <a:ea typeface="Calibri"/>
                          <a:cs typeface="Times New Roman"/>
                        </a:rPr>
                        <a:t>Scientific research </a:t>
                      </a:r>
                      <a:endParaRPr lang="en-AU" sz="500" baseline="0">
                        <a:solidFill>
                          <a:schemeClr val="accent5">
                            <a:lumMod val="50000"/>
                          </a:schemeClr>
                        </a:solidFill>
                        <a:latin typeface="Calibri"/>
                        <a:ea typeface="Calibri"/>
                        <a:cs typeface="Times New Roman"/>
                      </a:endParaRPr>
                    </a:p>
                  </a:txBody>
                  <a:tcPr marL="43208" marR="43208"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en-US" sz="800" baseline="0" dirty="0">
                          <a:solidFill>
                            <a:schemeClr val="accent5">
                              <a:lumMod val="50000"/>
                            </a:schemeClr>
                          </a:solidFill>
                          <a:latin typeface="Calibri"/>
                          <a:ea typeface="Calibri"/>
                          <a:cs typeface="Times New Roman"/>
                        </a:rPr>
                        <a:t>best available information for management</a:t>
                      </a:r>
                      <a:r>
                        <a:rPr lang="en-US" sz="800" b="1" baseline="0" dirty="0">
                          <a:solidFill>
                            <a:schemeClr val="accent5">
                              <a:lumMod val="50000"/>
                            </a:schemeClr>
                          </a:solidFill>
                          <a:latin typeface="Calibri"/>
                          <a:ea typeface="Calibri"/>
                          <a:cs typeface="Times New Roman"/>
                        </a:rPr>
                        <a:t> </a:t>
                      </a:r>
                      <a:endParaRPr lang="en-AU" sz="500" baseline="0" dirty="0">
                        <a:solidFill>
                          <a:schemeClr val="accent5">
                            <a:lumMod val="50000"/>
                          </a:schemeClr>
                        </a:solidFill>
                        <a:latin typeface="Calibri"/>
                        <a:ea typeface="Calibri"/>
                        <a:cs typeface="Times New Roman"/>
                      </a:endParaRPr>
                    </a:p>
                  </a:txBody>
                  <a:tcPr marL="43208" marR="43208"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535859">
                <a:tc>
                  <a:txBody>
                    <a:bodyPr/>
                    <a:lstStyle/>
                    <a:p>
                      <a:pPr>
                        <a:lnSpc>
                          <a:spcPct val="115000"/>
                        </a:lnSpc>
                        <a:spcAft>
                          <a:spcPts val="0"/>
                        </a:spcAft>
                      </a:pPr>
                      <a:r>
                        <a:rPr lang="en-AU" sz="800" b="1" baseline="0" dirty="0">
                          <a:solidFill>
                            <a:schemeClr val="accent5">
                              <a:lumMod val="50000"/>
                            </a:schemeClr>
                          </a:solidFill>
                          <a:latin typeface="Calibri"/>
                          <a:ea typeface="Calibri"/>
                          <a:cs typeface="Times New Roman"/>
                        </a:rPr>
                        <a:t>Traditional Use of Marine Resources</a:t>
                      </a:r>
                      <a:endParaRPr lang="en-AU" sz="500" baseline="0" dirty="0">
                        <a:solidFill>
                          <a:schemeClr val="accent5">
                            <a:lumMod val="50000"/>
                          </a:schemeClr>
                        </a:solidFill>
                        <a:latin typeface="Calibri"/>
                        <a:ea typeface="Calibri"/>
                        <a:cs typeface="Times New Roman"/>
                      </a:endParaRPr>
                    </a:p>
                  </a:txBody>
                  <a:tcPr marL="43208" marR="43208"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en-AU" sz="800" baseline="0" dirty="0">
                          <a:solidFill>
                            <a:schemeClr val="accent5">
                              <a:lumMod val="50000"/>
                            </a:schemeClr>
                          </a:solidFill>
                          <a:latin typeface="Calibri"/>
                          <a:ea typeface="Calibri"/>
                          <a:cs typeface="Times New Roman"/>
                        </a:rPr>
                        <a:t>provides environmental, social, economic &amp; cultural benefits to TOs and sea country </a:t>
                      </a:r>
                      <a:endParaRPr lang="en-AU" sz="800" baseline="0" dirty="0" smtClean="0">
                        <a:solidFill>
                          <a:schemeClr val="accent5">
                            <a:lumMod val="50000"/>
                          </a:schemeClr>
                        </a:solidFill>
                        <a:latin typeface="Calibri"/>
                        <a:ea typeface="Calibri"/>
                        <a:cs typeface="Times New Roman"/>
                      </a:endParaRPr>
                    </a:p>
                    <a:p>
                      <a:pPr>
                        <a:lnSpc>
                          <a:spcPct val="115000"/>
                        </a:lnSpc>
                        <a:spcAft>
                          <a:spcPts val="0"/>
                        </a:spcAft>
                      </a:pPr>
                      <a:endParaRPr lang="en-AU" sz="500" baseline="0" dirty="0">
                        <a:solidFill>
                          <a:schemeClr val="accent5">
                            <a:lumMod val="50000"/>
                          </a:schemeClr>
                        </a:solidFill>
                        <a:latin typeface="Calibri"/>
                        <a:ea typeface="Calibri"/>
                        <a:cs typeface="Times New Roman"/>
                      </a:endParaRPr>
                    </a:p>
                  </a:txBody>
                  <a:tcPr marL="43208" marR="43208"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bl>
          </a:graphicData>
        </a:graphic>
      </p:graphicFrame>
      <p:pic>
        <p:nvPicPr>
          <p:cNvPr id="11" name="Picture 2"/>
          <p:cNvPicPr>
            <a:picLocks noChangeAspect="1" noChangeArrowheads="1"/>
          </p:cNvPicPr>
          <p:nvPr/>
        </p:nvPicPr>
        <p:blipFill>
          <a:blip r:embed="rId3" cstate="print"/>
          <a:srcRect/>
          <a:stretch>
            <a:fillRect/>
          </a:stretch>
        </p:blipFill>
        <p:spPr bwMode="auto">
          <a:xfrm rot="20793704">
            <a:off x="506713" y="817250"/>
            <a:ext cx="930668" cy="129489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
          <p:cNvSpPr>
            <a:spLocks noChangeArrowheads="1"/>
          </p:cNvSpPr>
          <p:nvPr/>
        </p:nvSpPr>
        <p:spPr bwMode="auto">
          <a:xfrm>
            <a:off x="1700963" y="741508"/>
            <a:ext cx="4173814" cy="390493"/>
          </a:xfrm>
          <a:prstGeom prst="rect">
            <a:avLst/>
          </a:prstGeom>
          <a:noFill/>
          <a:ln w="9525">
            <a:noFill/>
            <a:miter lim="800000"/>
            <a:headEnd/>
            <a:tailEnd/>
          </a:ln>
          <a:effectLst/>
        </p:spPr>
        <p:txBody>
          <a:bodyPr vert="horz" wrap="square" lIns="51435" tIns="25718" rIns="51435" bIns="25718" numCol="1" anchor="ctr" anchorCtr="0" compatLnSpc="1">
            <a:prstTxWarp prst="textNoShape">
              <a:avLst/>
            </a:prstTxWarp>
            <a:spAutoFit/>
          </a:bodyPr>
          <a:lstStyle/>
          <a:p>
            <a:pPr lvl="0" eaLnBrk="0" hangingPunct="0"/>
            <a:r>
              <a:rPr lang="en-AU" sz="1100" b="1" dirty="0" smtClean="0">
                <a:solidFill>
                  <a:schemeClr val="bg1"/>
                </a:solidFill>
                <a:latin typeface="+mn-lt"/>
                <a:ea typeface="Times New Roman" pitchFamily="18" charset="0"/>
                <a:cs typeface="Arial" pitchFamily="34" charset="0"/>
              </a:rPr>
              <a:t>What are the current </a:t>
            </a:r>
            <a:r>
              <a:rPr lang="en-AU" sz="1100" b="1" u="sng" dirty="0" smtClean="0">
                <a:solidFill>
                  <a:schemeClr val="bg1"/>
                </a:solidFill>
                <a:latin typeface="+mn-lt"/>
                <a:ea typeface="Times New Roman" pitchFamily="18" charset="0"/>
                <a:cs typeface="Arial" pitchFamily="34" charset="0"/>
              </a:rPr>
              <a:t>state and trends </a:t>
            </a:r>
            <a:r>
              <a:rPr lang="en-AU" sz="1100" b="1" dirty="0" smtClean="0">
                <a:solidFill>
                  <a:schemeClr val="bg1"/>
                </a:solidFill>
                <a:latin typeface="+mn-lt"/>
                <a:ea typeface="Times New Roman" pitchFamily="18" charset="0"/>
                <a:cs typeface="Arial" pitchFamily="34" charset="0"/>
              </a:rPr>
              <a:t>of the Great Barrier Reef's environmental, economic, social &amp; cultural values? </a:t>
            </a:r>
            <a:endParaRPr lang="en-AU" sz="800" b="1" dirty="0" smtClean="0">
              <a:solidFill>
                <a:schemeClr val="bg1"/>
              </a:solidFill>
              <a:latin typeface="+mn-lt"/>
              <a:ea typeface="Times New Roman" pitchFamily="18" charset="0"/>
              <a:cs typeface="Arial" pitchFamily="34" charset="0"/>
            </a:endParaRPr>
          </a:p>
        </p:txBody>
      </p:sp>
      <p:sp>
        <p:nvSpPr>
          <p:cNvPr id="17" name="TextBox 16"/>
          <p:cNvSpPr txBox="1"/>
          <p:nvPr/>
        </p:nvSpPr>
        <p:spPr>
          <a:xfrm>
            <a:off x="0" y="0"/>
            <a:ext cx="3084993" cy="682880"/>
          </a:xfrm>
          <a:prstGeom prst="rect">
            <a:avLst/>
          </a:prstGeom>
          <a:noFill/>
        </p:spPr>
        <p:txBody>
          <a:bodyPr wrap="square" lIns="51435" tIns="25718" rIns="51435" bIns="25718" rtlCol="0">
            <a:spAutoFit/>
          </a:bodyPr>
          <a:lstStyle/>
          <a:p>
            <a:r>
              <a:rPr lang="en-US" sz="2300" b="1" dirty="0" smtClean="0">
                <a:solidFill>
                  <a:schemeClr val="bg1">
                    <a:lumMod val="95000"/>
                  </a:schemeClr>
                </a:solidFill>
                <a:latin typeface="+mj-lt"/>
              </a:rPr>
              <a:t>Outlook Report</a:t>
            </a:r>
          </a:p>
          <a:p>
            <a:r>
              <a:rPr lang="en-US" b="1" dirty="0" smtClean="0">
                <a:solidFill>
                  <a:schemeClr val="bg1">
                    <a:lumMod val="95000"/>
                  </a:schemeClr>
                </a:solidFill>
                <a:latin typeface="+mj-lt"/>
              </a:rPr>
              <a:t>Key Questions</a:t>
            </a:r>
            <a:endParaRPr lang="en-AU" b="1" dirty="0">
              <a:solidFill>
                <a:schemeClr val="bg1">
                  <a:lumMod val="95000"/>
                </a:schemeClr>
              </a:solidFill>
              <a:latin typeface="+mj-lt"/>
            </a:endParaRPr>
          </a:p>
        </p:txBody>
      </p:sp>
      <p:sp>
        <p:nvSpPr>
          <p:cNvPr id="9" name="Rectangle 8"/>
          <p:cNvSpPr/>
          <p:nvPr/>
        </p:nvSpPr>
        <p:spPr>
          <a:xfrm>
            <a:off x="1944415" y="1187996"/>
            <a:ext cx="3600400" cy="390493"/>
          </a:xfrm>
          <a:prstGeom prst="rect">
            <a:avLst/>
          </a:prstGeom>
        </p:spPr>
        <p:txBody>
          <a:bodyPr wrap="square" lIns="51435" tIns="25718" rIns="51435" bIns="25718">
            <a:spAutoFit/>
          </a:bodyPr>
          <a:lstStyle/>
          <a:p>
            <a:pPr lvl="0" eaLnBrk="0" hangingPunct="0"/>
            <a:r>
              <a:rPr lang="en-AU" sz="1100" b="1" dirty="0" smtClean="0">
                <a:solidFill>
                  <a:schemeClr val="bg1"/>
                </a:solidFill>
                <a:latin typeface="+mn-lt"/>
                <a:ea typeface="Times New Roman" pitchFamily="18" charset="0"/>
                <a:cs typeface="Arial" pitchFamily="34" charset="0"/>
              </a:rPr>
              <a:t>What is </a:t>
            </a:r>
            <a:r>
              <a:rPr lang="en-AU" sz="1100" b="1" u="sng" dirty="0" smtClean="0">
                <a:solidFill>
                  <a:schemeClr val="bg1"/>
                </a:solidFill>
                <a:latin typeface="+mn-lt"/>
                <a:ea typeface="Times New Roman" pitchFamily="18" charset="0"/>
                <a:cs typeface="Arial" pitchFamily="34" charset="0"/>
              </a:rPr>
              <a:t>affecting</a:t>
            </a:r>
            <a:r>
              <a:rPr lang="en-AU" sz="1100" b="1" dirty="0" smtClean="0">
                <a:solidFill>
                  <a:schemeClr val="bg1"/>
                </a:solidFill>
                <a:latin typeface="+mn-lt"/>
                <a:ea typeface="Times New Roman" pitchFamily="18" charset="0"/>
                <a:cs typeface="Arial" pitchFamily="34" charset="0"/>
              </a:rPr>
              <a:t> the Great Barrier Reef's environmental, economic, social &amp; cultural values? </a:t>
            </a:r>
            <a:endParaRPr lang="en-AU" sz="1100" b="1" dirty="0" smtClean="0">
              <a:solidFill>
                <a:schemeClr val="bg1"/>
              </a:solidFill>
              <a:latin typeface="+mn-lt"/>
            </a:endParaRPr>
          </a:p>
        </p:txBody>
      </p:sp>
      <p:sp>
        <p:nvSpPr>
          <p:cNvPr id="10" name="Rectangle 9"/>
          <p:cNvSpPr/>
          <p:nvPr/>
        </p:nvSpPr>
        <p:spPr>
          <a:xfrm>
            <a:off x="2160439" y="1692052"/>
            <a:ext cx="3240360" cy="221215"/>
          </a:xfrm>
          <a:prstGeom prst="rect">
            <a:avLst/>
          </a:prstGeom>
        </p:spPr>
        <p:txBody>
          <a:bodyPr wrap="square" lIns="51435" tIns="25718" rIns="51435" bIns="25718">
            <a:spAutoFit/>
          </a:bodyPr>
          <a:lstStyle/>
          <a:p>
            <a:pPr lvl="0" eaLnBrk="0" hangingPunct="0"/>
            <a:r>
              <a:rPr lang="en-AU" sz="1100" b="1" dirty="0" smtClean="0">
                <a:solidFill>
                  <a:schemeClr val="bg1"/>
                </a:solidFill>
                <a:latin typeface="+mn-lt"/>
                <a:ea typeface="Times New Roman" pitchFamily="18" charset="0"/>
                <a:cs typeface="Arial" pitchFamily="34" charset="0"/>
              </a:rPr>
              <a:t>How have management activities made a difference? </a:t>
            </a:r>
            <a:endParaRPr lang="en-AU" sz="1100" b="1" dirty="0" smtClean="0">
              <a:solidFill>
                <a:schemeClr val="bg1"/>
              </a:solidFill>
              <a:latin typeface="+mn-lt"/>
            </a:endParaRPr>
          </a:p>
        </p:txBody>
      </p:sp>
      <p:pic>
        <p:nvPicPr>
          <p:cNvPr id="12" name="Picture 11"/>
          <p:cNvPicPr>
            <a:picLocks noChangeAspect="1" noChangeArrowheads="1"/>
          </p:cNvPicPr>
          <p:nvPr/>
        </p:nvPicPr>
        <p:blipFill>
          <a:blip r:embed="rId3" cstate="print"/>
          <a:srcRect/>
          <a:stretch>
            <a:fillRect/>
          </a:stretch>
        </p:blipFill>
        <p:spPr bwMode="auto">
          <a:xfrm>
            <a:off x="3528591" y="1980084"/>
            <a:ext cx="1944216" cy="1260004"/>
          </a:xfrm>
          <a:prstGeom prst="rect">
            <a:avLst/>
          </a:prstGeom>
          <a:noFill/>
          <a:ln w="9525">
            <a:noFill/>
            <a:miter lim="800000"/>
            <a:headEnd/>
            <a:tailEnd/>
          </a:ln>
        </p:spPr>
      </p:pic>
      <p:sp>
        <p:nvSpPr>
          <p:cNvPr id="11" name="TextBox 10"/>
          <p:cNvSpPr txBox="1"/>
          <p:nvPr/>
        </p:nvSpPr>
        <p:spPr>
          <a:xfrm>
            <a:off x="0" y="2556148"/>
            <a:ext cx="2376463" cy="605936"/>
          </a:xfrm>
          <a:prstGeom prst="rect">
            <a:avLst/>
          </a:prstGeom>
          <a:solidFill>
            <a:schemeClr val="accent1"/>
          </a:solidFill>
        </p:spPr>
        <p:txBody>
          <a:bodyPr wrap="square" lIns="51435" tIns="25718" rIns="51435" bIns="25718" rtlCol="0">
            <a:spAutoFit/>
          </a:bodyPr>
          <a:lstStyle/>
          <a:p>
            <a:r>
              <a:rPr lang="en-US" sz="1000" b="1" dirty="0" smtClean="0">
                <a:solidFill>
                  <a:schemeClr val="bg1">
                    <a:lumMod val="95000"/>
                  </a:schemeClr>
                </a:solidFill>
                <a:latin typeface="+mn-lt"/>
              </a:rPr>
              <a:t>Great Barrier Reef Marine Park Authority (2009). </a:t>
            </a:r>
            <a:r>
              <a:rPr lang="en-US" sz="1000" b="1" i="1" dirty="0" smtClean="0">
                <a:solidFill>
                  <a:schemeClr val="bg1">
                    <a:lumMod val="95000"/>
                  </a:schemeClr>
                </a:solidFill>
                <a:latin typeface="+mn-lt"/>
              </a:rPr>
              <a:t>Outlook Report 2009.  </a:t>
            </a:r>
            <a:r>
              <a:rPr lang="en-US" sz="800" b="1" dirty="0" smtClean="0">
                <a:solidFill>
                  <a:schemeClr val="bg1">
                    <a:lumMod val="95000"/>
                  </a:schemeClr>
                </a:solidFill>
                <a:latin typeface="+mn-lt"/>
              </a:rPr>
              <a:t>http://www.gbrmpa.gov.au/outlook-for-the-reef/great-barrier-reef-outlook-report </a:t>
            </a:r>
            <a:r>
              <a:rPr lang="en-AU" sz="800" b="1" dirty="0" smtClean="0">
                <a:solidFill>
                  <a:schemeClr val="bg1">
                    <a:lumMod val="95000"/>
                  </a:schemeClr>
                </a:solidFill>
                <a:latin typeface="+mn-lt"/>
              </a:rPr>
              <a:t>page 84</a:t>
            </a:r>
            <a:endParaRPr lang="en-AU" b="1" dirty="0">
              <a:solidFill>
                <a:schemeClr val="bg1">
                  <a:lumMod val="95000"/>
                </a:schemeClr>
              </a:solidFill>
            </a:endParaRPr>
          </a:p>
        </p:txBody>
      </p:sp>
      <p:pic>
        <p:nvPicPr>
          <p:cNvPr id="13" name="Picture 2"/>
          <p:cNvPicPr>
            <a:picLocks noChangeAspect="1" noChangeArrowheads="1"/>
          </p:cNvPicPr>
          <p:nvPr/>
        </p:nvPicPr>
        <p:blipFill>
          <a:blip r:embed="rId4" cstate="print"/>
          <a:srcRect/>
          <a:stretch>
            <a:fillRect/>
          </a:stretch>
        </p:blipFill>
        <p:spPr bwMode="auto">
          <a:xfrm rot="20793704">
            <a:off x="506713" y="817250"/>
            <a:ext cx="930668" cy="129489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7731" y="89124"/>
            <a:ext cx="4808960" cy="540015"/>
          </a:xfrm>
        </p:spPr>
        <p:txBody>
          <a:bodyPr/>
          <a:lstStyle/>
          <a:p>
            <a:r>
              <a:rPr lang="en-AU" dirty="0" smtClean="0">
                <a:latin typeface="+mn-lt"/>
              </a:rPr>
              <a:t>GBRMPA management </a:t>
            </a:r>
            <a:br>
              <a:rPr lang="en-AU" dirty="0" smtClean="0">
                <a:latin typeface="+mn-lt"/>
              </a:rPr>
            </a:br>
            <a:r>
              <a:rPr lang="en-AU" dirty="0" smtClean="0">
                <a:latin typeface="+mn-lt"/>
              </a:rPr>
              <a:t>tools &amp; approaches</a:t>
            </a:r>
            <a:endParaRPr lang="en-US" sz="700" dirty="0">
              <a:latin typeface="+mn-lt"/>
            </a:endParaRPr>
          </a:p>
        </p:txBody>
      </p:sp>
      <p:pic>
        <p:nvPicPr>
          <p:cNvPr id="5" name="Picture 6"/>
          <p:cNvPicPr>
            <a:picLocks noChangeAspect="1" noChangeArrowheads="1"/>
          </p:cNvPicPr>
          <p:nvPr/>
        </p:nvPicPr>
        <p:blipFill>
          <a:blip r:embed="rId3" cstate="print"/>
          <a:srcRect/>
          <a:stretch>
            <a:fillRect/>
          </a:stretch>
        </p:blipFill>
        <p:spPr bwMode="auto">
          <a:xfrm>
            <a:off x="0" y="667471"/>
            <a:ext cx="816616" cy="2572617"/>
          </a:xfrm>
          <a:prstGeom prst="rect">
            <a:avLst/>
          </a:prstGeom>
          <a:noFill/>
          <a:ln w="9525">
            <a:noFill/>
            <a:miter lim="800000"/>
            <a:headEnd/>
            <a:tailEnd/>
          </a:ln>
        </p:spPr>
      </p:pic>
      <p:graphicFrame>
        <p:nvGraphicFramePr>
          <p:cNvPr id="3" name="Diagram 2"/>
          <p:cNvGraphicFramePr/>
          <p:nvPr>
            <p:extLst>
              <p:ext uri="{D42A27DB-BD31-4B8C-83A1-F6EECF244321}">
                <p14:modId xmlns:p14="http://schemas.microsoft.com/office/powerpoint/2010/main" val="2902476350"/>
              </p:ext>
            </p:extLst>
          </p:nvPr>
        </p:nvGraphicFramePr>
        <p:xfrm>
          <a:off x="792287" y="668090"/>
          <a:ext cx="4968751" cy="257199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p:cNvSpPr txBox="1"/>
          <p:nvPr/>
        </p:nvSpPr>
        <p:spPr>
          <a:xfrm>
            <a:off x="929714" y="2368494"/>
            <a:ext cx="1633232" cy="605936"/>
          </a:xfrm>
          <a:prstGeom prst="rect">
            <a:avLst/>
          </a:prstGeom>
          <a:noFill/>
        </p:spPr>
        <p:txBody>
          <a:bodyPr wrap="square" lIns="51435" tIns="25718" rIns="51435" bIns="25718" rtlCol="0">
            <a:spAutoFit/>
          </a:bodyPr>
          <a:lstStyle/>
          <a:p>
            <a:pPr lvl="0"/>
            <a:r>
              <a:rPr lang="en-US" sz="900" b="1" dirty="0"/>
              <a:t>E</a:t>
            </a:r>
            <a:r>
              <a:rPr lang="en-US" sz="900" b="1" dirty="0" smtClean="0"/>
              <a:t>ducation</a:t>
            </a:r>
            <a:r>
              <a:rPr lang="en-US" sz="900" b="1" dirty="0"/>
              <a:t>, planning, </a:t>
            </a:r>
            <a:r>
              <a:rPr lang="en-US" sz="900" b="1" dirty="0" smtClean="0"/>
              <a:t>EIA, </a:t>
            </a:r>
            <a:r>
              <a:rPr lang="en-US" sz="900" b="1" dirty="0"/>
              <a:t>monitoring, stewardship, enforcement, </a:t>
            </a:r>
            <a:r>
              <a:rPr lang="en-US" sz="900" b="1" dirty="0" smtClean="0"/>
              <a:t>partnerships</a:t>
            </a:r>
          </a:p>
          <a:p>
            <a:pPr lvl="0"/>
            <a:endParaRPr lang="en-US" sz="900" dirty="0"/>
          </a:p>
        </p:txBody>
      </p:sp>
      <p:sp>
        <p:nvSpPr>
          <p:cNvPr id="9" name="TextBox 8"/>
          <p:cNvSpPr txBox="1"/>
          <p:nvPr/>
        </p:nvSpPr>
        <p:spPr>
          <a:xfrm>
            <a:off x="4520842" y="769533"/>
            <a:ext cx="1224924" cy="467437"/>
          </a:xfrm>
          <a:prstGeom prst="rect">
            <a:avLst/>
          </a:prstGeom>
          <a:noFill/>
        </p:spPr>
        <p:txBody>
          <a:bodyPr wrap="square" lIns="51435" tIns="25718" rIns="51435" bIns="25718" rtlCol="0">
            <a:spAutoFit/>
          </a:bodyPr>
          <a:lstStyle/>
          <a:p>
            <a:pPr lvl="0"/>
            <a:r>
              <a:rPr lang="en-US" sz="900" b="1" dirty="0" smtClean="0"/>
              <a:t>Legislation, plans, permits, policy, procedures  </a:t>
            </a:r>
            <a:endParaRPr lang="en-US" sz="900" dirty="0"/>
          </a:p>
        </p:txBody>
      </p:sp>
      <p:sp>
        <p:nvSpPr>
          <p:cNvPr id="10" name="TextBox 9"/>
          <p:cNvSpPr txBox="1"/>
          <p:nvPr/>
        </p:nvSpPr>
        <p:spPr>
          <a:xfrm>
            <a:off x="3312567" y="2268116"/>
            <a:ext cx="1315659" cy="544381"/>
          </a:xfrm>
          <a:prstGeom prst="rect">
            <a:avLst/>
          </a:prstGeom>
          <a:noFill/>
        </p:spPr>
        <p:txBody>
          <a:bodyPr wrap="square" lIns="51435" tIns="25718" rIns="51435" bIns="25718" rtlCol="0">
            <a:spAutoFit/>
          </a:bodyPr>
          <a:lstStyle/>
          <a:p>
            <a:pPr marL="160734" indent="-160734">
              <a:buClr>
                <a:srgbClr val="FF0000"/>
              </a:buClr>
              <a:buFont typeface="Wingdings" charset="2"/>
              <a:buChar char=""/>
            </a:pPr>
            <a:r>
              <a:rPr lang="en-US" sz="800" b="1" dirty="0">
                <a:solidFill>
                  <a:schemeClr val="bg1"/>
                </a:solidFill>
              </a:rPr>
              <a:t>Present </a:t>
            </a:r>
            <a:r>
              <a:rPr lang="en-US" sz="800" b="1" dirty="0" smtClean="0">
                <a:solidFill>
                  <a:schemeClr val="bg1"/>
                </a:solidFill>
              </a:rPr>
              <a:t>the GBR </a:t>
            </a:r>
          </a:p>
          <a:p>
            <a:pPr marL="160734" indent="-160734">
              <a:buClr>
                <a:srgbClr val="FF0000"/>
              </a:buClr>
              <a:buFont typeface="Wingdings" charset="2"/>
              <a:buChar char=""/>
            </a:pPr>
            <a:r>
              <a:rPr lang="en-US" sz="800" b="1" dirty="0" smtClean="0">
                <a:solidFill>
                  <a:schemeClr val="bg1"/>
                </a:solidFill>
              </a:rPr>
              <a:t>Regulate access</a:t>
            </a:r>
          </a:p>
          <a:p>
            <a:pPr marL="160734" indent="-160734">
              <a:buClr>
                <a:srgbClr val="FF0000"/>
              </a:buClr>
              <a:buFont typeface="Wingdings" charset="2"/>
              <a:buChar char=""/>
            </a:pPr>
            <a:r>
              <a:rPr lang="en-US" sz="800" b="1" dirty="0" smtClean="0">
                <a:solidFill>
                  <a:schemeClr val="bg1"/>
                </a:solidFill>
              </a:rPr>
              <a:t>Mitigate impacts – </a:t>
            </a:r>
          </a:p>
          <a:p>
            <a:pPr marL="160734" indent="-160734">
              <a:buClr>
                <a:srgbClr val="FF0000"/>
              </a:buClr>
            </a:pPr>
            <a:r>
              <a:rPr lang="en-US" sz="800" b="1" dirty="0" smtClean="0">
                <a:solidFill>
                  <a:schemeClr val="bg1"/>
                </a:solidFill>
              </a:rPr>
              <a:t>      cc</a:t>
            </a:r>
            <a:endParaRPr lang="en-US" sz="800" dirty="0">
              <a:solidFill>
                <a:schemeClr val="bg1"/>
              </a:solidFill>
            </a:endParaRPr>
          </a:p>
        </p:txBody>
      </p:sp>
      <p:cxnSp>
        <p:nvCxnSpPr>
          <p:cNvPr id="13" name="Straight Arrow Connector 12"/>
          <p:cNvCxnSpPr/>
          <p:nvPr/>
        </p:nvCxnSpPr>
        <p:spPr>
          <a:xfrm flipV="1">
            <a:off x="1746330" y="2232412"/>
            <a:ext cx="181470" cy="1360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H="1">
            <a:off x="4105443" y="1041697"/>
            <a:ext cx="408308" cy="5171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rot="19656702">
            <a:off x="2794294" y="1770838"/>
            <a:ext cx="1270576" cy="584775"/>
          </a:xfrm>
          <a:prstGeom prst="rect">
            <a:avLst/>
          </a:prstGeom>
          <a:solidFill>
            <a:schemeClr val="accent2"/>
          </a:solidFill>
        </p:spPr>
        <p:txBody>
          <a:bodyPr wrap="square" rtlCol="0">
            <a:spAutoFit/>
          </a:bodyPr>
          <a:lstStyle/>
          <a:p>
            <a:endParaRPr lang="en-AU" sz="1000" b="1" dirty="0" smtClean="0">
              <a:solidFill>
                <a:schemeClr val="bg1"/>
              </a:solidFill>
              <a:latin typeface="+mn-lt"/>
            </a:endParaRPr>
          </a:p>
          <a:p>
            <a:pPr algn="ctr"/>
            <a:r>
              <a:rPr lang="en-AU" sz="1200" b="1" dirty="0" smtClean="0">
                <a:solidFill>
                  <a:schemeClr val="bg1"/>
                </a:solidFill>
                <a:latin typeface="+mn-lt"/>
              </a:rPr>
              <a:t>Social Science??</a:t>
            </a:r>
          </a:p>
          <a:p>
            <a:endParaRPr lang="en-AU" sz="1000" b="1" dirty="0">
              <a:solidFill>
                <a:schemeClr val="bg1"/>
              </a:solidFill>
              <a:latin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noChangeArrowheads="1"/>
          </p:cNvPicPr>
          <p:nvPr/>
        </p:nvPicPr>
        <p:blipFill>
          <a:blip r:embed="rId3" cstate="print"/>
          <a:srcRect/>
          <a:stretch>
            <a:fillRect/>
          </a:stretch>
        </p:blipFill>
        <p:spPr bwMode="auto">
          <a:xfrm>
            <a:off x="0" y="633451"/>
            <a:ext cx="816616" cy="2606637"/>
          </a:xfrm>
          <a:prstGeom prst="rect">
            <a:avLst/>
          </a:prstGeom>
          <a:noFill/>
          <a:ln w="9525">
            <a:noFill/>
            <a:miter lim="800000"/>
            <a:headEnd/>
            <a:tailEnd/>
          </a:ln>
        </p:spPr>
      </p:pic>
      <p:sp>
        <p:nvSpPr>
          <p:cNvPr id="2" name="TextBox 1"/>
          <p:cNvSpPr txBox="1"/>
          <p:nvPr/>
        </p:nvSpPr>
        <p:spPr>
          <a:xfrm>
            <a:off x="816616" y="633452"/>
            <a:ext cx="4695221" cy="2914260"/>
          </a:xfrm>
          <a:prstGeom prst="rect">
            <a:avLst/>
          </a:prstGeom>
          <a:noFill/>
        </p:spPr>
        <p:txBody>
          <a:bodyPr wrap="square" lIns="51435" tIns="25718" rIns="51435" bIns="25718" rtlCol="0">
            <a:spAutoFit/>
          </a:bodyPr>
          <a:lstStyle/>
          <a:p>
            <a:pPr marL="450056" lvl="1" indent="-192881">
              <a:buClr>
                <a:srgbClr val="FF0000"/>
              </a:buClr>
              <a:buFont typeface="Calibri" pitchFamily="34" charset="0"/>
              <a:buChar char="*"/>
            </a:pPr>
            <a:endParaRPr lang="en-AU" sz="900" b="1" dirty="0" smtClean="0">
              <a:solidFill>
                <a:schemeClr val="accent5">
                  <a:lumMod val="50000"/>
                </a:schemeClr>
              </a:solidFill>
              <a:latin typeface="+mn-lt"/>
              <a:cs typeface="Arial" pitchFamily="34" charset="0"/>
            </a:endParaRPr>
          </a:p>
          <a:p>
            <a:pPr marL="450056" lvl="1" indent="-192881">
              <a:buClr>
                <a:srgbClr val="FF0000"/>
              </a:buClr>
              <a:buFont typeface="Calibri" pitchFamily="34" charset="0"/>
              <a:buChar char="*"/>
            </a:pPr>
            <a:r>
              <a:rPr lang="en-AU" sz="1050" b="1" dirty="0" smtClean="0">
                <a:solidFill>
                  <a:schemeClr val="bg1"/>
                </a:solidFill>
                <a:latin typeface="+mn-lt"/>
                <a:cs typeface="Arial" pitchFamily="34" charset="0"/>
              </a:rPr>
              <a:t>Identify changes </a:t>
            </a:r>
            <a:r>
              <a:rPr lang="en-AU" sz="1050" b="1" dirty="0">
                <a:solidFill>
                  <a:schemeClr val="bg1"/>
                </a:solidFill>
                <a:latin typeface="+mn-lt"/>
                <a:cs typeface="Arial" pitchFamily="34" charset="0"/>
              </a:rPr>
              <a:t>in demographics, coastal activities, and people's values &amp; perceptions </a:t>
            </a:r>
            <a:r>
              <a:rPr lang="en-AU" sz="1050" b="1" dirty="0" smtClean="0">
                <a:solidFill>
                  <a:schemeClr val="bg1"/>
                </a:solidFill>
                <a:latin typeface="+mn-lt"/>
                <a:cs typeface="Arial" pitchFamily="34" charset="0"/>
              </a:rPr>
              <a:t>of issues</a:t>
            </a:r>
          </a:p>
          <a:p>
            <a:pPr marL="450056" lvl="1" indent="-192881">
              <a:buClr>
                <a:srgbClr val="FF0000"/>
              </a:buClr>
              <a:buFont typeface="Calibri" pitchFamily="34" charset="0"/>
              <a:buChar char="*"/>
            </a:pPr>
            <a:endParaRPr lang="en-AU" sz="1050" b="1" dirty="0">
              <a:solidFill>
                <a:schemeClr val="bg1"/>
              </a:solidFill>
              <a:latin typeface="+mn-lt"/>
              <a:cs typeface="Arial" pitchFamily="34" charset="0"/>
            </a:endParaRPr>
          </a:p>
          <a:p>
            <a:pPr marL="450056" lvl="1" indent="-192881">
              <a:buClr>
                <a:srgbClr val="FF0000"/>
              </a:buClr>
              <a:buFont typeface="Calibri" pitchFamily="34" charset="0"/>
              <a:buChar char="*"/>
            </a:pPr>
            <a:r>
              <a:rPr lang="en-AU" sz="1050" b="1" dirty="0">
                <a:solidFill>
                  <a:schemeClr val="bg1"/>
                </a:solidFill>
                <a:latin typeface="+mn-lt"/>
                <a:cs typeface="Arial" pitchFamily="34" charset="0"/>
              </a:rPr>
              <a:t>R</a:t>
            </a:r>
            <a:r>
              <a:rPr lang="en-AU" sz="1050" b="1" dirty="0" smtClean="0">
                <a:solidFill>
                  <a:schemeClr val="bg1"/>
                </a:solidFill>
                <a:latin typeface="+mn-lt"/>
                <a:cs typeface="Arial" pitchFamily="34" charset="0"/>
              </a:rPr>
              <a:t>espond to community perceptions &amp; concerns</a:t>
            </a:r>
          </a:p>
          <a:p>
            <a:pPr marL="450056" lvl="1" indent="-192881">
              <a:buClr>
                <a:srgbClr val="FF0000"/>
              </a:buClr>
              <a:buFont typeface="Calibri" pitchFamily="34" charset="0"/>
              <a:buChar char="*"/>
            </a:pPr>
            <a:endParaRPr lang="en-AU" sz="1050" b="1" dirty="0" smtClean="0">
              <a:solidFill>
                <a:schemeClr val="bg1"/>
              </a:solidFill>
              <a:latin typeface="+mn-lt"/>
              <a:cs typeface="Arial" pitchFamily="34" charset="0"/>
            </a:endParaRPr>
          </a:p>
          <a:p>
            <a:pPr marL="450056" lvl="1" indent="-192881">
              <a:buClr>
                <a:srgbClr val="FF0000"/>
              </a:buClr>
              <a:buFont typeface="Calibri" pitchFamily="34" charset="0"/>
              <a:buChar char="*"/>
            </a:pPr>
            <a:r>
              <a:rPr lang="en-AU" sz="1050" b="1" dirty="0" smtClean="0">
                <a:solidFill>
                  <a:schemeClr val="bg1"/>
                </a:solidFill>
                <a:latin typeface="+mn-lt"/>
                <a:cs typeface="Arial" pitchFamily="34" charset="0"/>
              </a:rPr>
              <a:t>Keep a </a:t>
            </a:r>
            <a:r>
              <a:rPr lang="en-AU" sz="1050" b="1" dirty="0">
                <a:solidFill>
                  <a:schemeClr val="bg1"/>
                </a:solidFill>
                <a:latin typeface="+mn-lt"/>
                <a:cs typeface="Arial" pitchFamily="34" charset="0"/>
              </a:rPr>
              <a:t>'finger on the pulse' of Reef-dependent </a:t>
            </a:r>
            <a:r>
              <a:rPr lang="en-AU" sz="1050" b="1" dirty="0" smtClean="0">
                <a:solidFill>
                  <a:schemeClr val="bg1"/>
                </a:solidFill>
                <a:latin typeface="+mn-lt"/>
                <a:cs typeface="Arial" pitchFamily="34" charset="0"/>
              </a:rPr>
              <a:t>communities &amp; industries</a:t>
            </a:r>
            <a:endParaRPr lang="en-AU" sz="1050" b="1" dirty="0">
              <a:solidFill>
                <a:schemeClr val="bg1"/>
              </a:solidFill>
              <a:latin typeface="+mn-lt"/>
              <a:cs typeface="Arial" pitchFamily="34" charset="0"/>
            </a:endParaRPr>
          </a:p>
          <a:p>
            <a:pPr marL="450056" lvl="1" indent="-192881">
              <a:buClr>
                <a:srgbClr val="FF0000"/>
              </a:buClr>
              <a:buFont typeface="Calibri" pitchFamily="34" charset="0"/>
              <a:buChar char="*"/>
            </a:pPr>
            <a:endParaRPr lang="en-AU" sz="1050" b="1" dirty="0">
              <a:solidFill>
                <a:schemeClr val="bg1"/>
              </a:solidFill>
              <a:latin typeface="+mn-lt"/>
              <a:cs typeface="Arial" pitchFamily="34" charset="0"/>
            </a:endParaRPr>
          </a:p>
          <a:p>
            <a:pPr marL="450056" lvl="1" indent="-192881">
              <a:buClr>
                <a:srgbClr val="FF0000"/>
              </a:buClr>
              <a:buFont typeface="Calibri" pitchFamily="34" charset="0"/>
              <a:buChar char="*"/>
            </a:pPr>
            <a:r>
              <a:rPr lang="en-AU" sz="1050" b="1" dirty="0">
                <a:solidFill>
                  <a:schemeClr val="bg1"/>
                </a:solidFill>
                <a:latin typeface="+mn-lt"/>
                <a:cs typeface="Arial" pitchFamily="34" charset="0"/>
              </a:rPr>
              <a:t>A</a:t>
            </a:r>
            <a:r>
              <a:rPr lang="en-AU" sz="1050" b="1" dirty="0" smtClean="0">
                <a:solidFill>
                  <a:schemeClr val="bg1"/>
                </a:solidFill>
                <a:latin typeface="+mn-lt"/>
                <a:cs typeface="Arial" pitchFamily="34" charset="0"/>
              </a:rPr>
              <a:t>ssess </a:t>
            </a:r>
            <a:r>
              <a:rPr lang="en-AU" sz="1050" b="1" dirty="0">
                <a:solidFill>
                  <a:schemeClr val="bg1"/>
                </a:solidFill>
                <a:latin typeface="+mn-lt"/>
                <a:cs typeface="Arial" pitchFamily="34" charset="0"/>
              </a:rPr>
              <a:t>trade-offs between competing </a:t>
            </a:r>
            <a:r>
              <a:rPr lang="en-AU" sz="1050" b="1" dirty="0" smtClean="0">
                <a:solidFill>
                  <a:schemeClr val="bg1"/>
                </a:solidFill>
                <a:latin typeface="+mn-lt"/>
                <a:cs typeface="Arial" pitchFamily="34" charset="0"/>
              </a:rPr>
              <a:t>objectives</a:t>
            </a:r>
          </a:p>
          <a:p>
            <a:pPr marL="450056" lvl="1" indent="-192881">
              <a:buClr>
                <a:srgbClr val="FF0000"/>
              </a:buClr>
              <a:buFont typeface="Calibri" pitchFamily="34" charset="0"/>
              <a:buChar char="*"/>
            </a:pPr>
            <a:endParaRPr lang="en-AU" sz="1050" b="1" dirty="0" smtClean="0">
              <a:solidFill>
                <a:schemeClr val="bg1"/>
              </a:solidFill>
              <a:latin typeface="+mn-lt"/>
              <a:cs typeface="Arial" pitchFamily="34" charset="0"/>
            </a:endParaRPr>
          </a:p>
          <a:p>
            <a:pPr marL="450056" lvl="1" indent="-192881">
              <a:buClr>
                <a:srgbClr val="FF0000"/>
              </a:buClr>
              <a:buFont typeface="Calibri" pitchFamily="34" charset="0"/>
              <a:buChar char="*"/>
            </a:pPr>
            <a:r>
              <a:rPr lang="en-AU" sz="1050" b="1" dirty="0">
                <a:solidFill>
                  <a:schemeClr val="bg1"/>
                </a:solidFill>
                <a:latin typeface="+mn-lt"/>
                <a:cs typeface="Arial" pitchFamily="34" charset="0"/>
              </a:rPr>
              <a:t>H</a:t>
            </a:r>
            <a:r>
              <a:rPr lang="en-AU" sz="1050" b="1" dirty="0" smtClean="0">
                <a:solidFill>
                  <a:schemeClr val="bg1"/>
                </a:solidFill>
                <a:latin typeface="+mn-lt"/>
                <a:cs typeface="Arial" pitchFamily="34" charset="0"/>
              </a:rPr>
              <a:t>ighlight </a:t>
            </a:r>
            <a:r>
              <a:rPr lang="en-AU" sz="1050" b="1" dirty="0">
                <a:solidFill>
                  <a:schemeClr val="bg1"/>
                </a:solidFill>
                <a:latin typeface="+mn-lt"/>
                <a:cs typeface="Arial" pitchFamily="34" charset="0"/>
              </a:rPr>
              <a:t>the importance of non-market ‘values</a:t>
            </a:r>
            <a:r>
              <a:rPr lang="en-AU" sz="1050" b="1" dirty="0" smtClean="0">
                <a:solidFill>
                  <a:schemeClr val="bg1"/>
                </a:solidFill>
                <a:latin typeface="+mn-lt"/>
                <a:cs typeface="Arial" pitchFamily="34" charset="0"/>
              </a:rPr>
              <a:t>’</a:t>
            </a:r>
          </a:p>
          <a:p>
            <a:pPr marL="450056" lvl="1" indent="-192881">
              <a:buClr>
                <a:srgbClr val="FF0000"/>
              </a:buClr>
              <a:buFont typeface="Calibri" pitchFamily="34" charset="0"/>
              <a:buChar char="*"/>
            </a:pPr>
            <a:endParaRPr lang="en-AU" sz="1050" b="1" dirty="0">
              <a:solidFill>
                <a:schemeClr val="bg1"/>
              </a:solidFill>
              <a:latin typeface="+mn-lt"/>
              <a:cs typeface="Arial" pitchFamily="34" charset="0"/>
            </a:endParaRPr>
          </a:p>
          <a:p>
            <a:pPr marL="450056" lvl="1" indent="-192881">
              <a:buClr>
                <a:srgbClr val="FF0000"/>
              </a:buClr>
              <a:buFont typeface="Calibri" pitchFamily="34" charset="0"/>
              <a:buChar char="*"/>
            </a:pPr>
            <a:r>
              <a:rPr lang="en-AU" sz="1050" b="1" dirty="0">
                <a:solidFill>
                  <a:schemeClr val="bg1"/>
                </a:solidFill>
                <a:latin typeface="+mn-lt"/>
                <a:cs typeface="Arial" pitchFamily="34" charset="0"/>
              </a:rPr>
              <a:t>I</a:t>
            </a:r>
            <a:r>
              <a:rPr lang="en-AU" sz="1050" b="1" dirty="0" smtClean="0">
                <a:solidFill>
                  <a:schemeClr val="bg1"/>
                </a:solidFill>
                <a:latin typeface="+mn-lt"/>
                <a:cs typeface="Arial" pitchFamily="34" charset="0"/>
              </a:rPr>
              <a:t>dentify opportunities &amp; benefits for human wellbeing and Reef resilience</a:t>
            </a:r>
          </a:p>
          <a:p>
            <a:pPr marL="450056" lvl="1" indent="-192881">
              <a:buClr>
                <a:srgbClr val="FF0000"/>
              </a:buClr>
              <a:buFont typeface="Calibri" pitchFamily="34" charset="0"/>
              <a:buChar char="*"/>
            </a:pPr>
            <a:endParaRPr lang="en-AU" b="1" dirty="0" smtClean="0">
              <a:solidFill>
                <a:schemeClr val="accent5">
                  <a:lumMod val="50000"/>
                </a:schemeClr>
              </a:solidFill>
              <a:latin typeface="+mn-lt"/>
              <a:cs typeface="Arial" pitchFamily="34" charset="0"/>
            </a:endParaRPr>
          </a:p>
          <a:p>
            <a:endParaRPr lang="en-AU" sz="1100" b="1" dirty="0" smtClean="0">
              <a:solidFill>
                <a:schemeClr val="accent5">
                  <a:lumMod val="50000"/>
                </a:schemeClr>
              </a:solidFill>
              <a:latin typeface="+mn-lt"/>
              <a:cs typeface="Arial" pitchFamily="34" charset="0"/>
            </a:endParaRPr>
          </a:p>
          <a:p>
            <a:endParaRPr lang="en-AU" sz="1100" b="1" dirty="0" smtClean="0">
              <a:solidFill>
                <a:schemeClr val="accent5">
                  <a:lumMod val="50000"/>
                </a:schemeClr>
              </a:solidFill>
            </a:endParaRPr>
          </a:p>
          <a:p>
            <a:r>
              <a:rPr lang="en-AU" sz="1100" b="1" dirty="0" smtClean="0">
                <a:solidFill>
                  <a:schemeClr val="accent5">
                    <a:lumMod val="50000"/>
                  </a:schemeClr>
                </a:solidFill>
                <a:latin typeface="+mn-lt"/>
              </a:rPr>
              <a:t> </a:t>
            </a:r>
            <a:endParaRPr lang="en-US" sz="1100" b="1" dirty="0">
              <a:solidFill>
                <a:schemeClr val="accent5">
                  <a:lumMod val="50000"/>
                </a:schemeClr>
              </a:solidFill>
              <a:latin typeface="+mn-lt"/>
            </a:endParaRPr>
          </a:p>
        </p:txBody>
      </p:sp>
      <p:sp>
        <p:nvSpPr>
          <p:cNvPr id="5" name="Title 1"/>
          <p:cNvSpPr txBox="1">
            <a:spLocks/>
          </p:cNvSpPr>
          <p:nvPr/>
        </p:nvSpPr>
        <p:spPr>
          <a:xfrm>
            <a:off x="203834" y="89124"/>
            <a:ext cx="3854695" cy="540015"/>
          </a:xfrm>
          <a:prstGeom prst="rect">
            <a:avLst/>
          </a:prstGeom>
        </p:spPr>
        <p:txBody>
          <a:bodyPr lIns="51435" tIns="25718" rIns="51435" bIns="25718"/>
          <a:lstStyle/>
          <a:p>
            <a:pPr defTabSz="514350" eaLnBrk="0" hangingPunct="0">
              <a:defRPr/>
            </a:pPr>
            <a:r>
              <a:rPr lang="en-US" sz="2300" b="1" dirty="0" smtClean="0">
                <a:solidFill>
                  <a:schemeClr val="bg1"/>
                </a:solidFill>
                <a:latin typeface="+mn-lt"/>
                <a:ea typeface="+mj-ea"/>
                <a:cs typeface="+mj-cs"/>
              </a:rPr>
              <a:t>Social science</a:t>
            </a:r>
            <a:endParaRPr lang="en-US" sz="2300" b="1" dirty="0">
              <a:solidFill>
                <a:schemeClr val="bg1"/>
              </a:solidFill>
              <a:latin typeface="+mn-lt"/>
              <a:ea typeface="+mj-ea"/>
              <a:cs typeface="+mj-cs"/>
            </a:endParaRPr>
          </a:p>
        </p:txBody>
      </p:sp>
      <p:pic>
        <p:nvPicPr>
          <p:cNvPr id="6" name="Picture 5" descr="C:\WINDOWS\DESKTOP\John\boy man hunting.jpg"/>
          <p:cNvPicPr>
            <a:picLocks noChangeAspect="1" noChangeArrowheads="1"/>
          </p:cNvPicPr>
          <p:nvPr/>
        </p:nvPicPr>
        <p:blipFill>
          <a:blip r:embed="rId4" cstate="print"/>
          <a:srcRect/>
          <a:stretch>
            <a:fillRect/>
          </a:stretch>
        </p:blipFill>
        <p:spPr bwMode="auto">
          <a:xfrm>
            <a:off x="0" y="1115988"/>
            <a:ext cx="952190" cy="1512168"/>
          </a:xfrm>
          <a:prstGeom prst="rect">
            <a:avLst/>
          </a:prstGeom>
          <a:noFill/>
          <a:ln w="19050">
            <a:noFill/>
            <a:miter lim="800000"/>
            <a:headEnd/>
            <a:tailEnd/>
          </a:ln>
          <a:effectLst>
            <a:glow rad="127000">
              <a:schemeClr val="accent5">
                <a:lumMod val="75000"/>
              </a:schemeClr>
            </a:glo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3390" y="701492"/>
            <a:ext cx="4173814" cy="2106347"/>
          </a:xfrm>
          <a:prstGeom prst="rect">
            <a:avLst/>
          </a:prstGeom>
        </p:spPr>
        <p:txBody>
          <a:bodyPr wrap="square" lIns="51435" tIns="25718" rIns="51435" bIns="25718">
            <a:spAutoFit/>
          </a:bodyPr>
          <a:lstStyle/>
          <a:p>
            <a:pPr lvl="0"/>
            <a:r>
              <a:rPr lang="en-AU" sz="1050" b="1" dirty="0" smtClean="0">
                <a:solidFill>
                  <a:schemeClr val="bg1"/>
                </a:solidFill>
                <a:latin typeface="+mn-lt"/>
              </a:rPr>
              <a:t>Further, the social science program contributes to a variety of initiatives within GBRMPA including: </a:t>
            </a:r>
          </a:p>
          <a:p>
            <a:pPr lvl="0"/>
            <a:endParaRPr lang="en-AU" sz="1050" b="1" dirty="0" smtClean="0">
              <a:solidFill>
                <a:schemeClr val="bg1"/>
              </a:solidFill>
              <a:latin typeface="+mn-lt"/>
            </a:endParaRPr>
          </a:p>
          <a:p>
            <a:pPr marL="192881" indent="-192881">
              <a:buClr>
                <a:srgbClr val="FF0000"/>
              </a:buClr>
              <a:buFont typeface="Calibri" pitchFamily="34" charset="0"/>
              <a:buChar char="*"/>
            </a:pPr>
            <a:r>
              <a:rPr lang="en-AU" sz="1050" b="1" dirty="0" smtClean="0">
                <a:solidFill>
                  <a:schemeClr val="bg1"/>
                </a:solidFill>
                <a:latin typeface="+mn-lt"/>
              </a:rPr>
              <a:t>Partnerships with key stakeholders and Reef users</a:t>
            </a:r>
          </a:p>
          <a:p>
            <a:pPr marL="192881" indent="-192881">
              <a:buClr>
                <a:srgbClr val="FF0000"/>
              </a:buClr>
              <a:buFont typeface="Calibri" pitchFamily="34" charset="0"/>
              <a:buChar char="*"/>
            </a:pPr>
            <a:endParaRPr lang="en-AU" sz="1050" b="1" dirty="0" smtClean="0">
              <a:solidFill>
                <a:schemeClr val="bg1"/>
              </a:solidFill>
              <a:latin typeface="+mn-lt"/>
            </a:endParaRPr>
          </a:p>
          <a:p>
            <a:pPr marL="192881" indent="-192881">
              <a:buClr>
                <a:srgbClr val="FF0000"/>
              </a:buClr>
              <a:buFont typeface="Calibri" pitchFamily="34" charset="0"/>
              <a:buChar char="*"/>
            </a:pPr>
            <a:r>
              <a:rPr lang="en-AU" sz="1050" b="1" dirty="0" smtClean="0">
                <a:solidFill>
                  <a:schemeClr val="bg1"/>
                </a:solidFill>
                <a:latin typeface="+mn-lt"/>
              </a:rPr>
              <a:t>Capacity-building of Reef-dependent individuals and industries in the face of change </a:t>
            </a:r>
            <a:r>
              <a:rPr lang="en-AU" sz="1050" b="1" dirty="0" err="1" smtClean="0">
                <a:solidFill>
                  <a:schemeClr val="bg1"/>
                </a:solidFill>
                <a:latin typeface="+mn-lt"/>
              </a:rPr>
              <a:t>eg</a:t>
            </a:r>
            <a:r>
              <a:rPr lang="en-AU" sz="1050" b="1" dirty="0" smtClean="0">
                <a:solidFill>
                  <a:schemeClr val="bg1"/>
                </a:solidFill>
                <a:latin typeface="+mn-lt"/>
              </a:rPr>
              <a:t> extreme weather events</a:t>
            </a:r>
          </a:p>
          <a:p>
            <a:endParaRPr lang="en-AU" sz="1050" b="1" dirty="0" smtClean="0">
              <a:solidFill>
                <a:schemeClr val="bg1"/>
              </a:solidFill>
              <a:latin typeface="+mn-lt"/>
            </a:endParaRPr>
          </a:p>
          <a:p>
            <a:r>
              <a:rPr lang="en-AU" sz="1050" b="1" dirty="0" smtClean="0">
                <a:solidFill>
                  <a:schemeClr val="bg1"/>
                </a:solidFill>
                <a:latin typeface="+mn-lt"/>
              </a:rPr>
              <a:t>Relies on a range of researchers to deliver timely data </a:t>
            </a:r>
          </a:p>
          <a:p>
            <a:endParaRPr lang="en-AU" sz="1050" b="1" dirty="0" smtClean="0">
              <a:solidFill>
                <a:schemeClr val="bg1"/>
              </a:solidFill>
              <a:latin typeface="+mn-lt"/>
            </a:endParaRPr>
          </a:p>
          <a:p>
            <a:r>
              <a:rPr lang="en-AU" sz="1050" b="1" dirty="0" smtClean="0">
                <a:solidFill>
                  <a:schemeClr val="bg1"/>
                </a:solidFill>
                <a:latin typeface="+mn-lt"/>
              </a:rPr>
              <a:t>FOCUS: Extreme weather &amp; 2 NERP Projects</a:t>
            </a:r>
          </a:p>
          <a:p>
            <a:pPr lvl="0"/>
            <a:endParaRPr lang="en-AU" dirty="0">
              <a:solidFill>
                <a:schemeClr val="accent5">
                  <a:lumMod val="50000"/>
                </a:schemeClr>
              </a:solidFill>
            </a:endParaRPr>
          </a:p>
        </p:txBody>
      </p:sp>
      <p:sp>
        <p:nvSpPr>
          <p:cNvPr id="9" name="Title 1"/>
          <p:cNvSpPr txBox="1">
            <a:spLocks/>
          </p:cNvSpPr>
          <p:nvPr/>
        </p:nvSpPr>
        <p:spPr>
          <a:xfrm>
            <a:off x="203834" y="89124"/>
            <a:ext cx="3185501" cy="540015"/>
          </a:xfrm>
          <a:prstGeom prst="rect">
            <a:avLst/>
          </a:prstGeom>
        </p:spPr>
        <p:txBody>
          <a:bodyPr lIns="51435" tIns="25718" rIns="51435" bIns="25718"/>
          <a:lstStyle/>
          <a:p>
            <a:pPr defTabSz="514350" eaLnBrk="0" hangingPunct="0">
              <a:defRPr/>
            </a:pPr>
            <a:r>
              <a:rPr lang="en-US" sz="2300" b="1" dirty="0" smtClean="0">
                <a:solidFill>
                  <a:schemeClr val="bg1"/>
                </a:solidFill>
                <a:latin typeface="+mn-lt"/>
                <a:ea typeface="+mj-ea"/>
                <a:cs typeface="+mj-cs"/>
              </a:rPr>
              <a:t>Social science</a:t>
            </a:r>
            <a:endParaRPr lang="en-US" sz="2300" b="1" dirty="0">
              <a:solidFill>
                <a:schemeClr val="bg1"/>
              </a:solidFill>
              <a:latin typeface="+mn-lt"/>
              <a:ea typeface="+mj-ea"/>
              <a:cs typeface="+mj-cs"/>
            </a:endParaRPr>
          </a:p>
        </p:txBody>
      </p:sp>
      <p:sp>
        <p:nvSpPr>
          <p:cNvPr id="25" name="Rectangle 24"/>
          <p:cNvSpPr/>
          <p:nvPr/>
        </p:nvSpPr>
        <p:spPr>
          <a:xfrm>
            <a:off x="0" y="683940"/>
            <a:ext cx="1080120" cy="2484140"/>
          </a:xfrm>
          <a:prstGeom prst="rect">
            <a:avLst/>
          </a:prstGeom>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en-AU"/>
          </a:p>
        </p:txBody>
      </p:sp>
      <p:pic>
        <p:nvPicPr>
          <p:cNvPr id="26" name="Picture 18" descr="children"/>
          <p:cNvPicPr>
            <a:picLocks noChangeAspect="1" noChangeArrowheads="1"/>
          </p:cNvPicPr>
          <p:nvPr/>
        </p:nvPicPr>
        <p:blipFill>
          <a:blip r:embed="rId3" cstate="print"/>
          <a:srcRect/>
          <a:stretch>
            <a:fillRect/>
          </a:stretch>
        </p:blipFill>
        <p:spPr bwMode="auto">
          <a:xfrm>
            <a:off x="1" y="1332012"/>
            <a:ext cx="1080120" cy="544327"/>
          </a:xfrm>
          <a:prstGeom prst="rect">
            <a:avLst/>
          </a:prstGeom>
          <a:noFill/>
          <a:ln w="25400">
            <a:solidFill>
              <a:schemeClr val="accent1"/>
            </a:solidFill>
          </a:ln>
        </p:spPr>
      </p:pic>
      <p:pic>
        <p:nvPicPr>
          <p:cNvPr id="27" name="Picture 12" descr="C:\Documents and Settings\juliej\Desktop\30 years\43B-3-18 new pontoon.jpg"/>
          <p:cNvPicPr>
            <a:picLocks noChangeAspect="1" noChangeArrowheads="1"/>
          </p:cNvPicPr>
          <p:nvPr/>
        </p:nvPicPr>
        <p:blipFill>
          <a:blip r:embed="rId4" cstate="print"/>
          <a:srcRect/>
          <a:stretch>
            <a:fillRect/>
          </a:stretch>
        </p:blipFill>
        <p:spPr bwMode="auto">
          <a:xfrm>
            <a:off x="1" y="683940"/>
            <a:ext cx="1080120" cy="534945"/>
          </a:xfrm>
          <a:prstGeom prst="rect">
            <a:avLst/>
          </a:prstGeom>
          <a:noFill/>
          <a:ln w="25400">
            <a:solidFill>
              <a:schemeClr val="accent1"/>
            </a:solidFill>
            <a:miter lim="800000"/>
            <a:headEnd/>
            <a:tailEnd/>
          </a:ln>
        </p:spPr>
      </p:pic>
      <p:pic>
        <p:nvPicPr>
          <p:cNvPr id="28" name="Picture 27" descr="C:\Documents and Settings\juliej\Desktop\40-3-24.jpg"/>
          <p:cNvPicPr>
            <a:picLocks noChangeAspect="1" noChangeArrowheads="1"/>
          </p:cNvPicPr>
          <p:nvPr/>
        </p:nvPicPr>
        <p:blipFill>
          <a:blip r:embed="rId5" cstate="print"/>
          <a:srcRect/>
          <a:stretch>
            <a:fillRect/>
          </a:stretch>
        </p:blipFill>
        <p:spPr bwMode="auto">
          <a:xfrm>
            <a:off x="0" y="2695761"/>
            <a:ext cx="1080119" cy="544327"/>
          </a:xfrm>
          <a:prstGeom prst="rect">
            <a:avLst/>
          </a:prstGeom>
          <a:noFill/>
          <a:ln w="25400">
            <a:solidFill>
              <a:schemeClr val="accent1"/>
            </a:solidFill>
            <a:miter lim="800000"/>
            <a:headEnd/>
            <a:tailEnd/>
          </a:ln>
        </p:spPr>
      </p:pic>
      <p:pic>
        <p:nvPicPr>
          <p:cNvPr id="29" name="Picture 28"/>
          <p:cNvPicPr>
            <a:picLocks noChangeAspect="1" noChangeArrowheads="1"/>
          </p:cNvPicPr>
          <p:nvPr/>
        </p:nvPicPr>
        <p:blipFill>
          <a:blip r:embed="rId6" cstate="print"/>
          <a:srcRect/>
          <a:stretch>
            <a:fillRect/>
          </a:stretch>
        </p:blipFill>
        <p:spPr bwMode="auto">
          <a:xfrm>
            <a:off x="1" y="1980084"/>
            <a:ext cx="1080120" cy="559379"/>
          </a:xfrm>
          <a:prstGeom prst="rect">
            <a:avLst/>
          </a:prstGeom>
          <a:noFill/>
          <a:ln w="25400">
            <a:solidFill>
              <a:schemeClr val="accent1"/>
            </a:solid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110806_Yasi_Cyclones_2011FloodExposure.jpg"/>
          <p:cNvPicPr>
            <a:picLocks noChangeAspect="1"/>
          </p:cNvPicPr>
          <p:nvPr/>
        </p:nvPicPr>
        <p:blipFill>
          <a:blip r:embed="rId3" cstate="print"/>
          <a:stretch>
            <a:fillRect/>
          </a:stretch>
        </p:blipFill>
        <p:spPr>
          <a:xfrm>
            <a:off x="249202" y="667471"/>
            <a:ext cx="2559309" cy="2572617"/>
          </a:xfrm>
          <a:prstGeom prst="rect">
            <a:avLst/>
          </a:prstGeom>
        </p:spPr>
      </p:pic>
      <p:sp>
        <p:nvSpPr>
          <p:cNvPr id="7" name="Title 1"/>
          <p:cNvSpPr txBox="1">
            <a:spLocks/>
          </p:cNvSpPr>
          <p:nvPr/>
        </p:nvSpPr>
        <p:spPr bwMode="auto">
          <a:xfrm>
            <a:off x="113099" y="55103"/>
            <a:ext cx="3854695" cy="540015"/>
          </a:xfrm>
          <a:prstGeom prst="rect">
            <a:avLst/>
          </a:prstGeom>
          <a:noFill/>
          <a:ln w="9525">
            <a:noFill/>
            <a:miter lim="800000"/>
            <a:headEnd/>
            <a:tailEnd/>
          </a:ln>
        </p:spPr>
        <p:txBody>
          <a:bodyPr vert="horz" wrap="square" lIns="51435" tIns="25718" rIns="51435" bIns="25718" numCol="1" anchor="ctr" anchorCtr="0" compatLnSpc="1">
            <a:prstTxWarp prst="textNoShape">
              <a:avLst/>
            </a:prstTxWarp>
          </a:bodyPr>
          <a:lstStyle/>
          <a:p>
            <a:pPr defTabSz="514350" eaLnBrk="0" hangingPunct="0">
              <a:defRPr/>
            </a:pPr>
            <a:r>
              <a:rPr lang="en-AU" sz="2300" b="1" dirty="0" smtClean="0">
                <a:solidFill>
                  <a:schemeClr val="bg1"/>
                </a:solidFill>
                <a:latin typeface="+mn-lt"/>
                <a:ea typeface="+mj-ea"/>
                <a:cs typeface="+mj-cs"/>
              </a:rPr>
              <a:t>Extreme weather</a:t>
            </a:r>
            <a:endParaRPr lang="en-AU" sz="2300" b="1" dirty="0">
              <a:solidFill>
                <a:schemeClr val="bg1"/>
              </a:solidFill>
              <a:latin typeface="+mn-lt"/>
              <a:ea typeface="+mj-ea"/>
              <a:cs typeface="+mj-cs"/>
            </a:endParaRPr>
          </a:p>
        </p:txBody>
      </p:sp>
      <p:sp>
        <p:nvSpPr>
          <p:cNvPr id="8" name="TextBox 7"/>
          <p:cNvSpPr txBox="1"/>
          <p:nvPr/>
        </p:nvSpPr>
        <p:spPr>
          <a:xfrm>
            <a:off x="1080319" y="683940"/>
            <a:ext cx="936104" cy="375104"/>
          </a:xfrm>
          <a:prstGeom prst="rect">
            <a:avLst/>
          </a:prstGeom>
          <a:solidFill>
            <a:schemeClr val="bg1"/>
          </a:solidFill>
        </p:spPr>
        <p:txBody>
          <a:bodyPr wrap="square" lIns="51435" tIns="25718" rIns="51435" bIns="25718" rtlCol="0">
            <a:spAutoFit/>
          </a:bodyPr>
          <a:lstStyle/>
          <a:p>
            <a:r>
              <a:rPr lang="en-AU" sz="1050" dirty="0" smtClean="0">
                <a:latin typeface="+mn-lt"/>
              </a:rPr>
              <a:t>Cyclone Yasi &amp; Flood Plume </a:t>
            </a:r>
            <a:endParaRPr lang="en-AU" sz="1050" dirty="0">
              <a:latin typeface="+mn-lt"/>
            </a:endParaRPr>
          </a:p>
        </p:txBody>
      </p:sp>
      <p:sp>
        <p:nvSpPr>
          <p:cNvPr id="6" name="TextBox 5"/>
          <p:cNvSpPr txBox="1"/>
          <p:nvPr/>
        </p:nvSpPr>
        <p:spPr>
          <a:xfrm>
            <a:off x="3982520" y="1685436"/>
            <a:ext cx="1440160" cy="536686"/>
          </a:xfrm>
          <a:prstGeom prst="rect">
            <a:avLst/>
          </a:prstGeom>
          <a:noFill/>
        </p:spPr>
        <p:txBody>
          <a:bodyPr wrap="square" lIns="51435" tIns="25718" rIns="51435" bIns="25718" rtlCol="0">
            <a:spAutoFit/>
          </a:bodyPr>
          <a:lstStyle/>
          <a:p>
            <a:pPr marL="160734" indent="-160734">
              <a:buClr>
                <a:srgbClr val="FF0000"/>
              </a:buClr>
              <a:buFont typeface="Calibri" pitchFamily="34" charset="0"/>
              <a:buChar char="*"/>
            </a:pPr>
            <a:r>
              <a:rPr lang="en-AU" sz="1050" b="1" dirty="0">
                <a:solidFill>
                  <a:schemeClr val="bg1"/>
                </a:solidFill>
                <a:latin typeface="+mn-lt"/>
              </a:rPr>
              <a:t>t</a:t>
            </a:r>
            <a:r>
              <a:rPr lang="en-AU" sz="1050" b="1" dirty="0" smtClean="0">
                <a:solidFill>
                  <a:schemeClr val="bg1"/>
                </a:solidFill>
                <a:latin typeface="+mn-lt"/>
              </a:rPr>
              <a:t>elephone surveys</a:t>
            </a:r>
          </a:p>
          <a:p>
            <a:pPr marL="160734" indent="-160734">
              <a:buClr>
                <a:srgbClr val="FF0000"/>
              </a:buClr>
              <a:buFont typeface="Calibri" pitchFamily="34" charset="0"/>
              <a:buChar char="*"/>
            </a:pPr>
            <a:r>
              <a:rPr lang="en-AU" sz="1050" b="1" dirty="0">
                <a:solidFill>
                  <a:schemeClr val="bg1"/>
                </a:solidFill>
                <a:latin typeface="+mn-lt"/>
              </a:rPr>
              <a:t>i</a:t>
            </a:r>
            <a:r>
              <a:rPr lang="en-AU" sz="1050" b="1" dirty="0" smtClean="0">
                <a:solidFill>
                  <a:schemeClr val="bg1"/>
                </a:solidFill>
                <a:latin typeface="+mn-lt"/>
              </a:rPr>
              <a:t>nterviews</a:t>
            </a:r>
          </a:p>
          <a:p>
            <a:pPr marL="160734" indent="-160734">
              <a:buClr>
                <a:srgbClr val="FF0000"/>
              </a:buClr>
              <a:buFont typeface="Calibri" pitchFamily="34" charset="0"/>
              <a:buChar char="*"/>
            </a:pPr>
            <a:r>
              <a:rPr lang="en-AU" sz="1050" b="1" dirty="0">
                <a:solidFill>
                  <a:schemeClr val="bg1"/>
                </a:solidFill>
                <a:latin typeface="+mn-lt"/>
              </a:rPr>
              <a:t>t</a:t>
            </a:r>
            <a:r>
              <a:rPr lang="en-AU" sz="1050" b="1" dirty="0" smtClean="0">
                <a:solidFill>
                  <a:schemeClr val="bg1"/>
                </a:solidFill>
                <a:latin typeface="+mn-lt"/>
              </a:rPr>
              <a:t>wo workshops </a:t>
            </a:r>
            <a:endParaRPr lang="en-AU" sz="1050" b="1" dirty="0">
              <a:solidFill>
                <a:schemeClr val="bg1"/>
              </a:solidFill>
              <a:latin typeface="+mn-lt"/>
            </a:endParaRPr>
          </a:p>
        </p:txBody>
      </p:sp>
      <p:sp>
        <p:nvSpPr>
          <p:cNvPr id="9" name="TextBox 8"/>
          <p:cNvSpPr txBox="1"/>
          <p:nvPr/>
        </p:nvSpPr>
        <p:spPr>
          <a:xfrm>
            <a:off x="3312567" y="769533"/>
            <a:ext cx="2160240" cy="667491"/>
          </a:xfrm>
          <a:prstGeom prst="rect">
            <a:avLst/>
          </a:prstGeom>
          <a:noFill/>
        </p:spPr>
        <p:txBody>
          <a:bodyPr wrap="square" lIns="51435" tIns="25718" rIns="51435" bIns="25718" rtlCol="0">
            <a:spAutoFit/>
          </a:bodyPr>
          <a:lstStyle/>
          <a:p>
            <a:r>
              <a:rPr lang="en-AU" sz="1100" b="1" dirty="0" smtClean="0">
                <a:solidFill>
                  <a:schemeClr val="bg1"/>
                </a:solidFill>
                <a:latin typeface="+mn-lt"/>
              </a:rPr>
              <a:t>Impacts on community &amp; Reef-dependent industries?</a:t>
            </a:r>
          </a:p>
          <a:p>
            <a:endParaRPr lang="en-AU" sz="900" b="1" dirty="0" smtClean="0">
              <a:solidFill>
                <a:schemeClr val="bg1"/>
              </a:solidFill>
              <a:latin typeface="+mn-lt"/>
            </a:endParaRPr>
          </a:p>
          <a:p>
            <a:r>
              <a:rPr lang="en-AU" sz="900" b="1" dirty="0" smtClean="0">
                <a:solidFill>
                  <a:schemeClr val="bg1"/>
                </a:solidFill>
                <a:latin typeface="+mn-lt"/>
              </a:rPr>
              <a:t>(Marine tourism &amp; commercial fishing)</a:t>
            </a:r>
            <a:endParaRPr lang="en-US" sz="900" b="1" dirty="0">
              <a:solidFill>
                <a:schemeClr val="bg1"/>
              </a:solidFill>
              <a:latin typeface="+mn-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nvGraphicFramePr>
        <p:xfrm>
          <a:off x="113099" y="701492"/>
          <a:ext cx="2608314" cy="22113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ight Arrow 6"/>
          <p:cNvSpPr/>
          <p:nvPr/>
        </p:nvSpPr>
        <p:spPr>
          <a:xfrm>
            <a:off x="2789784" y="803553"/>
            <a:ext cx="680513" cy="272164"/>
          </a:xfrm>
          <a:prstGeom prst="rightArrow">
            <a:avLst/>
          </a:prstGeom>
          <a:solidFill>
            <a:srgbClr val="2A5972"/>
          </a:solidFill>
          <a:scene3d>
            <a:camera prst="orthographicFront"/>
            <a:lightRig rig="freezing" dir="t"/>
          </a:scene3d>
          <a:sp3d prstMaterial="plastic">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en-US"/>
          </a:p>
        </p:txBody>
      </p:sp>
      <p:sp>
        <p:nvSpPr>
          <p:cNvPr id="16" name="TextBox 15"/>
          <p:cNvSpPr txBox="1"/>
          <p:nvPr/>
        </p:nvSpPr>
        <p:spPr>
          <a:xfrm>
            <a:off x="3606400" y="769533"/>
            <a:ext cx="1814702" cy="390493"/>
          </a:xfrm>
          <a:prstGeom prst="rect">
            <a:avLst/>
          </a:prstGeom>
          <a:noFill/>
        </p:spPr>
        <p:txBody>
          <a:bodyPr wrap="square" lIns="51435" tIns="25718" rIns="51435" bIns="25718" rtlCol="0">
            <a:spAutoFit/>
          </a:bodyPr>
          <a:lstStyle/>
          <a:p>
            <a:r>
              <a:rPr lang="en-AU" sz="1100" b="1" dirty="0" smtClean="0">
                <a:solidFill>
                  <a:schemeClr val="bg1"/>
                </a:solidFill>
                <a:latin typeface="+mn-lt"/>
              </a:rPr>
              <a:t>Impacts on community &amp; Reef-dependent industries?</a:t>
            </a:r>
            <a:endParaRPr lang="en-US" sz="1100" b="1" dirty="0">
              <a:solidFill>
                <a:schemeClr val="bg1"/>
              </a:solidFill>
              <a:latin typeface="+mn-lt"/>
            </a:endParaRPr>
          </a:p>
        </p:txBody>
      </p:sp>
      <p:sp>
        <p:nvSpPr>
          <p:cNvPr id="8" name="Title 1"/>
          <p:cNvSpPr txBox="1">
            <a:spLocks/>
          </p:cNvSpPr>
          <p:nvPr/>
        </p:nvSpPr>
        <p:spPr bwMode="auto">
          <a:xfrm>
            <a:off x="0" y="35868"/>
            <a:ext cx="3854695" cy="540015"/>
          </a:xfrm>
          <a:prstGeom prst="rect">
            <a:avLst/>
          </a:prstGeom>
          <a:noFill/>
          <a:ln w="9525">
            <a:noFill/>
            <a:miter lim="800000"/>
            <a:headEnd/>
            <a:tailEnd/>
          </a:ln>
        </p:spPr>
        <p:txBody>
          <a:bodyPr vert="horz" wrap="square" lIns="51435" tIns="25718" rIns="51435" bIns="25718" numCol="1" anchor="ctr" anchorCtr="0" compatLnSpc="1">
            <a:prstTxWarp prst="textNoShape">
              <a:avLst/>
            </a:prstTxWarp>
          </a:bodyPr>
          <a:lstStyle/>
          <a:p>
            <a:pPr defTabSz="514350" eaLnBrk="0" hangingPunct="0">
              <a:defRPr/>
            </a:pPr>
            <a:r>
              <a:rPr lang="en-AU" sz="2300" b="1" dirty="0" smtClean="0">
                <a:solidFill>
                  <a:schemeClr val="bg1"/>
                </a:solidFill>
                <a:latin typeface="+mn-lt"/>
                <a:ea typeface="+mj-ea"/>
                <a:cs typeface="+mj-cs"/>
              </a:rPr>
              <a:t>Extreme weather</a:t>
            </a:r>
            <a:endParaRPr lang="en-AU" sz="2300" b="1" dirty="0">
              <a:solidFill>
                <a:schemeClr val="bg1"/>
              </a:solidFill>
              <a:latin typeface="+mn-lt"/>
              <a:ea typeface="+mj-ea"/>
              <a:cs typeface="+mj-cs"/>
            </a:endParaRPr>
          </a:p>
        </p:txBody>
      </p:sp>
      <p:pic>
        <p:nvPicPr>
          <p:cNvPr id="9" name="Picture 8"/>
          <p:cNvPicPr/>
          <p:nvPr/>
        </p:nvPicPr>
        <p:blipFill>
          <a:blip r:embed="rId8" cstate="print"/>
          <a:srcRect/>
          <a:stretch>
            <a:fillRect/>
          </a:stretch>
        </p:blipFill>
        <p:spPr bwMode="auto">
          <a:xfrm>
            <a:off x="3384575" y="1908077"/>
            <a:ext cx="2088232" cy="1332012"/>
          </a:xfrm>
          <a:prstGeom prst="rect">
            <a:avLst/>
          </a:prstGeom>
          <a:noFill/>
          <a:ln w="9525">
            <a:noFill/>
            <a:miter lim="800000"/>
            <a:headEnd/>
            <a:tailEnd/>
          </a:ln>
        </p:spPr>
      </p:pic>
      <p:sp>
        <p:nvSpPr>
          <p:cNvPr id="10" name="TextBox 9"/>
          <p:cNvSpPr txBox="1"/>
          <p:nvPr/>
        </p:nvSpPr>
        <p:spPr>
          <a:xfrm>
            <a:off x="3672607" y="1260004"/>
            <a:ext cx="1800200" cy="590547"/>
          </a:xfrm>
          <a:prstGeom prst="rect">
            <a:avLst/>
          </a:prstGeom>
          <a:solidFill>
            <a:schemeClr val="accent1"/>
          </a:solidFill>
        </p:spPr>
        <p:txBody>
          <a:bodyPr wrap="square" lIns="51435" tIns="25718" rIns="51435" bIns="25718" rtlCol="0">
            <a:spAutoFit/>
          </a:bodyPr>
          <a:lstStyle/>
          <a:p>
            <a:r>
              <a:rPr lang="en-AU" sz="1100" b="1" dirty="0" smtClean="0">
                <a:solidFill>
                  <a:schemeClr val="bg1">
                    <a:lumMod val="95000"/>
                  </a:schemeClr>
                </a:solidFill>
                <a:latin typeface="+mn-lt"/>
              </a:rPr>
              <a:t>Two Social Science Reports   </a:t>
            </a:r>
          </a:p>
          <a:p>
            <a:r>
              <a:rPr lang="en-AU" sz="800" b="1" dirty="0" smtClean="0">
                <a:solidFill>
                  <a:schemeClr val="bg1">
                    <a:lumMod val="95000"/>
                  </a:schemeClr>
                </a:solidFill>
                <a:latin typeface="+mn-lt"/>
              </a:rPr>
              <a:t>1. Marshall &amp; Tobin</a:t>
            </a:r>
          </a:p>
          <a:p>
            <a:r>
              <a:rPr lang="en-AU" sz="800" b="1" dirty="0" smtClean="0">
                <a:solidFill>
                  <a:schemeClr val="bg1">
                    <a:lumMod val="95000"/>
                  </a:schemeClr>
                </a:solidFill>
                <a:latin typeface="+mn-lt"/>
              </a:rPr>
              <a:t>2. Moon &amp; Gooch</a:t>
            </a:r>
          </a:p>
          <a:p>
            <a:endParaRPr lang="en-AU" sz="800" b="1" dirty="0" smtClean="0">
              <a:solidFill>
                <a:schemeClr val="bg1">
                  <a:lumMod val="95000"/>
                </a:schemeClr>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099" y="0"/>
            <a:ext cx="4241545" cy="544381"/>
          </a:xfrm>
          <a:prstGeom prst="rect">
            <a:avLst/>
          </a:prstGeom>
        </p:spPr>
        <p:txBody>
          <a:bodyPr wrap="square" lIns="51435" tIns="25718" rIns="51435" bIns="25718">
            <a:spAutoFit/>
          </a:bodyPr>
          <a:lstStyle/>
          <a:p>
            <a:pPr lvl="0" eaLnBrk="0" hangingPunct="0">
              <a:defRPr/>
            </a:pPr>
            <a:r>
              <a:rPr lang="en-US" sz="1600" b="1" dirty="0" smtClean="0">
                <a:solidFill>
                  <a:schemeClr val="bg1">
                    <a:lumMod val="95000"/>
                  </a:schemeClr>
                </a:solidFill>
                <a:latin typeface="+mn-lt"/>
              </a:rPr>
              <a:t>NERP 10.2: Socio-economic systems </a:t>
            </a:r>
          </a:p>
          <a:p>
            <a:pPr lvl="0" eaLnBrk="0" hangingPunct="0">
              <a:defRPr/>
            </a:pPr>
            <a:r>
              <a:rPr lang="en-US" sz="1600" b="1" dirty="0" smtClean="0">
                <a:solidFill>
                  <a:schemeClr val="bg1">
                    <a:lumMod val="95000"/>
                  </a:schemeClr>
                </a:solidFill>
                <a:latin typeface="+mn-lt"/>
              </a:rPr>
              <a:t>&amp; reef resilience </a:t>
            </a:r>
            <a:r>
              <a:rPr lang="en-US" sz="1100" b="1" dirty="0" smtClean="0">
                <a:solidFill>
                  <a:schemeClr val="bg1">
                    <a:lumMod val="95000"/>
                  </a:schemeClr>
                </a:solidFill>
                <a:latin typeface="+mj-lt"/>
              </a:rPr>
              <a:t>(Prof Natalie Stoeckl)</a:t>
            </a:r>
            <a:endParaRPr lang="en-US" sz="1600" b="1" dirty="0">
              <a:solidFill>
                <a:schemeClr val="bg1">
                  <a:lumMod val="95000"/>
                </a:schemeClr>
              </a:solidFill>
              <a:latin typeface="+mn-lt"/>
            </a:endParaRPr>
          </a:p>
        </p:txBody>
      </p:sp>
      <p:sp>
        <p:nvSpPr>
          <p:cNvPr id="3" name="Rectangle 2"/>
          <p:cNvSpPr/>
          <p:nvPr/>
        </p:nvSpPr>
        <p:spPr>
          <a:xfrm>
            <a:off x="1224335" y="683940"/>
            <a:ext cx="4392488" cy="3021982"/>
          </a:xfrm>
          <a:prstGeom prst="rect">
            <a:avLst/>
          </a:prstGeom>
        </p:spPr>
        <p:txBody>
          <a:bodyPr wrap="square" lIns="51435" tIns="25718" rIns="51435" bIns="25718">
            <a:spAutoFit/>
          </a:bodyPr>
          <a:lstStyle/>
          <a:p>
            <a:r>
              <a:rPr lang="en-US" sz="1100" b="1" dirty="0" smtClean="0">
                <a:solidFill>
                  <a:schemeClr val="accent6">
                    <a:lumMod val="75000"/>
                  </a:schemeClr>
                </a:solidFill>
                <a:latin typeface="+mn-lt"/>
              </a:rPr>
              <a:t>Objectives</a:t>
            </a:r>
          </a:p>
          <a:p>
            <a:r>
              <a:rPr lang="en-US" sz="800" b="1" dirty="0" smtClean="0">
                <a:solidFill>
                  <a:schemeClr val="bg1"/>
                </a:solidFill>
                <a:latin typeface="+mn-lt"/>
              </a:rPr>
              <a:t>1. </a:t>
            </a:r>
            <a:r>
              <a:rPr lang="en-US" sz="800" b="1" dirty="0">
                <a:solidFill>
                  <a:schemeClr val="bg1"/>
                </a:solidFill>
                <a:latin typeface="+mn-lt"/>
              </a:rPr>
              <a:t>I</a:t>
            </a:r>
            <a:r>
              <a:rPr lang="en-US" sz="800" b="1" dirty="0" smtClean="0">
                <a:solidFill>
                  <a:schemeClr val="bg1"/>
                </a:solidFill>
                <a:latin typeface="+mn-lt"/>
              </a:rPr>
              <a:t>mprove understanding of what residents and tourists </a:t>
            </a:r>
            <a:r>
              <a:rPr lang="en-US" sz="800" b="1" i="1" u="sng" dirty="0" smtClean="0">
                <a:solidFill>
                  <a:schemeClr val="bg1"/>
                </a:solidFill>
                <a:latin typeface="+mn-lt"/>
              </a:rPr>
              <a:t>do</a:t>
            </a:r>
            <a:r>
              <a:rPr lang="en-US" sz="800" b="1" dirty="0" smtClean="0">
                <a:solidFill>
                  <a:schemeClr val="bg1"/>
                </a:solidFill>
                <a:latin typeface="+mn-lt"/>
              </a:rPr>
              <a:t> in the GBR and </a:t>
            </a:r>
            <a:r>
              <a:rPr lang="en-US" sz="800" b="1" i="1" u="sng" dirty="0" smtClean="0">
                <a:solidFill>
                  <a:schemeClr val="bg1"/>
                </a:solidFill>
                <a:latin typeface="+mn-lt"/>
              </a:rPr>
              <a:t>think is important </a:t>
            </a:r>
            <a:r>
              <a:rPr lang="en-US" sz="800" b="1" dirty="0" smtClean="0">
                <a:solidFill>
                  <a:schemeClr val="bg1"/>
                </a:solidFill>
                <a:latin typeface="+mn-lt"/>
              </a:rPr>
              <a:t>about the GBR – e.g. fishing, boating, snorkeling, or reef-based jobs </a:t>
            </a:r>
            <a:r>
              <a:rPr lang="en-AU" sz="800" b="1" dirty="0">
                <a:solidFill>
                  <a:schemeClr val="bg1"/>
                </a:solidFill>
                <a:latin typeface="+mn-lt"/>
              </a:rPr>
              <a:t>– COMPARED to things such as </a:t>
            </a:r>
            <a:r>
              <a:rPr lang="en-AU" sz="800" b="1" dirty="0" smtClean="0">
                <a:solidFill>
                  <a:schemeClr val="bg1"/>
                </a:solidFill>
                <a:latin typeface="+mn-lt"/>
              </a:rPr>
              <a:t>mining jobs</a:t>
            </a:r>
            <a:endParaRPr lang="en-AU" sz="800" b="1" dirty="0">
              <a:solidFill>
                <a:schemeClr val="bg1"/>
              </a:solidFill>
              <a:latin typeface="+mn-lt"/>
            </a:endParaRPr>
          </a:p>
          <a:p>
            <a:endParaRPr lang="en-US" sz="800" b="1" dirty="0" smtClean="0">
              <a:solidFill>
                <a:schemeClr val="bg1"/>
              </a:solidFill>
              <a:latin typeface="+mn-lt"/>
            </a:endParaRPr>
          </a:p>
          <a:p>
            <a:r>
              <a:rPr lang="en-US" sz="800" b="1" dirty="0" smtClean="0">
                <a:solidFill>
                  <a:schemeClr val="bg1"/>
                </a:solidFill>
                <a:latin typeface="+mn-lt"/>
              </a:rPr>
              <a:t>2. Determine whether residents or tourists are </a:t>
            </a:r>
            <a:r>
              <a:rPr lang="en-US" sz="800" b="1" i="1" u="sng" dirty="0" smtClean="0">
                <a:solidFill>
                  <a:schemeClr val="bg1"/>
                </a:solidFill>
                <a:latin typeface="+mn-lt"/>
              </a:rPr>
              <a:t>concerned about impacts </a:t>
            </a:r>
            <a:r>
              <a:rPr lang="en-US" sz="800" b="1" dirty="0" smtClean="0">
                <a:solidFill>
                  <a:schemeClr val="bg1"/>
                </a:solidFill>
                <a:latin typeface="+mn-lt"/>
              </a:rPr>
              <a:t>&amp; think it is </a:t>
            </a:r>
            <a:r>
              <a:rPr lang="en-US" sz="800" b="1" i="1" u="sng" dirty="0" smtClean="0">
                <a:solidFill>
                  <a:schemeClr val="bg1"/>
                </a:solidFill>
                <a:latin typeface="+mn-lt"/>
              </a:rPr>
              <a:t>worth ‘paying</a:t>
            </a:r>
            <a:r>
              <a:rPr lang="en-US" sz="800" b="1" i="1" dirty="0" smtClean="0">
                <a:solidFill>
                  <a:schemeClr val="bg1"/>
                </a:solidFill>
                <a:latin typeface="+mn-lt"/>
              </a:rPr>
              <a:t>’ </a:t>
            </a:r>
            <a:r>
              <a:rPr lang="en-US" sz="800" b="1" dirty="0" smtClean="0">
                <a:solidFill>
                  <a:schemeClr val="bg1"/>
                </a:solidFill>
                <a:latin typeface="+mn-lt"/>
              </a:rPr>
              <a:t>to protect the GBRWHA</a:t>
            </a:r>
          </a:p>
          <a:p>
            <a:r>
              <a:rPr lang="en-US" sz="800" b="1" dirty="0" smtClean="0">
                <a:solidFill>
                  <a:schemeClr val="bg1"/>
                </a:solidFill>
                <a:latin typeface="+mn-lt"/>
              </a:rPr>
              <a:t> </a:t>
            </a:r>
          </a:p>
          <a:p>
            <a:pPr>
              <a:buClr>
                <a:srgbClr val="FF0000"/>
              </a:buClr>
            </a:pPr>
            <a:r>
              <a:rPr lang="en-AU" sz="800" b="1" dirty="0">
                <a:solidFill>
                  <a:schemeClr val="bg1"/>
                </a:solidFill>
                <a:latin typeface="+mn-lt"/>
              </a:rPr>
              <a:t>3. A</a:t>
            </a:r>
            <a:r>
              <a:rPr lang="en-AU" sz="800" b="1" dirty="0" smtClean="0">
                <a:solidFill>
                  <a:schemeClr val="bg1"/>
                </a:solidFill>
                <a:latin typeface="+mn-lt"/>
              </a:rPr>
              <a:t>ssess extent </a:t>
            </a:r>
            <a:r>
              <a:rPr lang="en-AU" sz="800" b="1" dirty="0">
                <a:solidFill>
                  <a:schemeClr val="bg1"/>
                </a:solidFill>
                <a:latin typeface="+mn-lt"/>
              </a:rPr>
              <a:t>to which healthy marine environments contribute to </a:t>
            </a:r>
          </a:p>
          <a:p>
            <a:pPr marL="160734" indent="-160734">
              <a:buClr>
                <a:srgbClr val="FF0000"/>
              </a:buClr>
              <a:buFont typeface="Calibri" pitchFamily="34" charset="0"/>
              <a:buChar char="*"/>
            </a:pPr>
            <a:r>
              <a:rPr lang="en-AU" sz="800" b="1" dirty="0" smtClean="0">
                <a:solidFill>
                  <a:schemeClr val="bg1"/>
                </a:solidFill>
                <a:latin typeface="+mn-lt"/>
              </a:rPr>
              <a:t>Overall life-satisfaction </a:t>
            </a:r>
            <a:r>
              <a:rPr lang="en-AU" sz="800" b="1" dirty="0">
                <a:solidFill>
                  <a:schemeClr val="bg1"/>
                </a:solidFill>
                <a:latin typeface="+mn-lt"/>
              </a:rPr>
              <a:t>(well-being) of residents</a:t>
            </a:r>
          </a:p>
          <a:p>
            <a:pPr marL="160734" indent="-160734">
              <a:buClr>
                <a:srgbClr val="FF0000"/>
              </a:buClr>
              <a:buFont typeface="Calibri" pitchFamily="34" charset="0"/>
              <a:buChar char="*"/>
            </a:pPr>
            <a:r>
              <a:rPr lang="en-AU" sz="800" b="1" dirty="0" smtClean="0">
                <a:solidFill>
                  <a:schemeClr val="bg1"/>
                </a:solidFill>
                <a:latin typeface="+mn-lt"/>
              </a:rPr>
              <a:t>Overall satisfaction </a:t>
            </a:r>
            <a:r>
              <a:rPr lang="en-AU" sz="800" b="1" dirty="0">
                <a:solidFill>
                  <a:schemeClr val="bg1"/>
                </a:solidFill>
                <a:latin typeface="+mn-lt"/>
              </a:rPr>
              <a:t>of tourists with their stay in the region</a:t>
            </a:r>
          </a:p>
          <a:p>
            <a:pPr>
              <a:buClr>
                <a:srgbClr val="FF0000"/>
              </a:buClr>
            </a:pPr>
            <a:endParaRPr lang="en-AU" sz="800" b="1" dirty="0">
              <a:solidFill>
                <a:schemeClr val="bg1"/>
              </a:solidFill>
              <a:latin typeface="+mn-lt"/>
            </a:endParaRPr>
          </a:p>
          <a:p>
            <a:pPr>
              <a:buClr>
                <a:srgbClr val="FF0000"/>
              </a:buClr>
            </a:pPr>
            <a:r>
              <a:rPr lang="en-AU" sz="800" b="1" dirty="0">
                <a:solidFill>
                  <a:schemeClr val="bg1"/>
                </a:solidFill>
                <a:latin typeface="+mn-lt"/>
              </a:rPr>
              <a:t>4. A</a:t>
            </a:r>
            <a:r>
              <a:rPr lang="en-AU" sz="800" b="1" dirty="0" smtClean="0">
                <a:solidFill>
                  <a:schemeClr val="bg1"/>
                </a:solidFill>
                <a:latin typeface="+mn-lt"/>
              </a:rPr>
              <a:t>ssess impacts of deterioration </a:t>
            </a:r>
            <a:r>
              <a:rPr lang="en-AU" sz="800" b="1" dirty="0">
                <a:solidFill>
                  <a:schemeClr val="bg1"/>
                </a:solidFill>
                <a:latin typeface="+mn-lt"/>
              </a:rPr>
              <a:t>in </a:t>
            </a:r>
            <a:r>
              <a:rPr lang="en-AU" sz="800" b="1" dirty="0" smtClean="0">
                <a:solidFill>
                  <a:schemeClr val="bg1"/>
                </a:solidFill>
                <a:latin typeface="+mn-lt"/>
              </a:rPr>
              <a:t>e.g. live </a:t>
            </a:r>
            <a:r>
              <a:rPr lang="en-AU" sz="800" b="1" dirty="0">
                <a:solidFill>
                  <a:schemeClr val="bg1"/>
                </a:solidFill>
                <a:latin typeface="+mn-lt"/>
              </a:rPr>
              <a:t>coral cover, water </a:t>
            </a:r>
            <a:r>
              <a:rPr lang="en-AU" sz="800" b="1" dirty="0" smtClean="0">
                <a:solidFill>
                  <a:schemeClr val="bg1"/>
                </a:solidFill>
                <a:latin typeface="+mn-lt"/>
              </a:rPr>
              <a:t>clarity, fish </a:t>
            </a:r>
            <a:r>
              <a:rPr lang="en-AU" sz="800" b="1" dirty="0">
                <a:solidFill>
                  <a:schemeClr val="bg1"/>
                </a:solidFill>
                <a:latin typeface="+mn-lt"/>
              </a:rPr>
              <a:t>abundance might have </a:t>
            </a:r>
            <a:r>
              <a:rPr lang="en-AU" sz="800" b="1" dirty="0" smtClean="0">
                <a:solidFill>
                  <a:schemeClr val="bg1"/>
                </a:solidFill>
                <a:latin typeface="+mn-lt"/>
              </a:rPr>
              <a:t>on</a:t>
            </a:r>
            <a:endParaRPr lang="en-AU" sz="800" b="1" dirty="0">
              <a:solidFill>
                <a:schemeClr val="bg1"/>
              </a:solidFill>
              <a:latin typeface="+mn-lt"/>
            </a:endParaRPr>
          </a:p>
          <a:p>
            <a:pPr marL="160734" indent="-160734">
              <a:buClr>
                <a:srgbClr val="FF0000"/>
              </a:buClr>
              <a:buFont typeface="Calibri" pitchFamily="34" charset="0"/>
              <a:buChar char="*"/>
            </a:pPr>
            <a:r>
              <a:rPr lang="en-AU" sz="800" b="1" dirty="0">
                <a:solidFill>
                  <a:schemeClr val="bg1"/>
                </a:solidFill>
                <a:latin typeface="+mn-lt"/>
              </a:rPr>
              <a:t> </a:t>
            </a:r>
            <a:r>
              <a:rPr lang="en-AU" sz="800" b="1" dirty="0" smtClean="0">
                <a:solidFill>
                  <a:schemeClr val="bg1"/>
                </a:solidFill>
                <a:latin typeface="+mn-lt"/>
              </a:rPr>
              <a:t>Overall </a:t>
            </a:r>
            <a:r>
              <a:rPr lang="en-AU" sz="800" b="1" dirty="0">
                <a:solidFill>
                  <a:schemeClr val="bg1"/>
                </a:solidFill>
                <a:latin typeface="+mn-lt"/>
              </a:rPr>
              <a:t>life satisfaction of residents; and</a:t>
            </a:r>
          </a:p>
          <a:p>
            <a:pPr marL="160734" indent="-160734">
              <a:buClr>
                <a:srgbClr val="FF0000"/>
              </a:buClr>
              <a:buFont typeface="Calibri" pitchFamily="34" charset="0"/>
              <a:buChar char="*"/>
            </a:pPr>
            <a:r>
              <a:rPr lang="en-AU" sz="800" b="1" dirty="0">
                <a:solidFill>
                  <a:schemeClr val="bg1"/>
                </a:solidFill>
                <a:latin typeface="+mn-lt"/>
              </a:rPr>
              <a:t> </a:t>
            </a:r>
            <a:r>
              <a:rPr lang="en-AU" sz="800" b="1" dirty="0" smtClean="0">
                <a:solidFill>
                  <a:schemeClr val="bg1"/>
                </a:solidFill>
                <a:latin typeface="+mn-lt"/>
              </a:rPr>
              <a:t>Length </a:t>
            </a:r>
            <a:r>
              <a:rPr lang="en-AU" sz="800" b="1" dirty="0">
                <a:solidFill>
                  <a:schemeClr val="bg1"/>
                </a:solidFill>
                <a:latin typeface="+mn-lt"/>
              </a:rPr>
              <a:t>of </a:t>
            </a:r>
            <a:r>
              <a:rPr lang="en-AU" sz="800" b="1" dirty="0" smtClean="0">
                <a:solidFill>
                  <a:schemeClr val="bg1"/>
                </a:solidFill>
                <a:latin typeface="+mn-lt"/>
              </a:rPr>
              <a:t>tourist stay</a:t>
            </a:r>
          </a:p>
          <a:p>
            <a:pPr>
              <a:buClr>
                <a:srgbClr val="FF0000"/>
              </a:buClr>
            </a:pPr>
            <a:endParaRPr lang="en-AU" sz="800" b="1" dirty="0" smtClean="0">
              <a:solidFill>
                <a:schemeClr val="bg1"/>
              </a:solidFill>
              <a:latin typeface="+mn-lt"/>
            </a:endParaRPr>
          </a:p>
          <a:p>
            <a:pPr>
              <a:buClr>
                <a:srgbClr val="FF0000"/>
              </a:buClr>
            </a:pPr>
            <a:r>
              <a:rPr lang="en-AU" sz="800" b="1" dirty="0" smtClean="0">
                <a:solidFill>
                  <a:schemeClr val="bg1"/>
                </a:solidFill>
                <a:latin typeface="+mn-lt"/>
              </a:rPr>
              <a:t>5. Determine extent </a:t>
            </a:r>
            <a:r>
              <a:rPr lang="en-AU" sz="800" b="1" dirty="0">
                <a:solidFill>
                  <a:schemeClr val="bg1"/>
                </a:solidFill>
                <a:latin typeface="+mn-lt"/>
              </a:rPr>
              <a:t>to which market </a:t>
            </a:r>
            <a:r>
              <a:rPr lang="en-AU" sz="800" b="1" dirty="0" smtClean="0">
                <a:solidFill>
                  <a:schemeClr val="bg1"/>
                </a:solidFill>
                <a:latin typeface="+mn-lt"/>
              </a:rPr>
              <a:t>prices may </a:t>
            </a:r>
            <a:r>
              <a:rPr lang="en-AU" sz="800" b="1" dirty="0">
                <a:solidFill>
                  <a:schemeClr val="bg1"/>
                </a:solidFill>
                <a:latin typeface="+mn-lt"/>
              </a:rPr>
              <a:t>be able to influence water quality in the GBR lagoon</a:t>
            </a:r>
          </a:p>
          <a:p>
            <a:pPr>
              <a:buClr>
                <a:srgbClr val="FF0000"/>
              </a:buClr>
            </a:pPr>
            <a:endParaRPr lang="en-AU" sz="900" b="1" dirty="0">
              <a:solidFill>
                <a:schemeClr val="accent5">
                  <a:lumMod val="50000"/>
                </a:schemeClr>
              </a:solidFill>
              <a:latin typeface="+mn-lt"/>
            </a:endParaRPr>
          </a:p>
          <a:p>
            <a:pPr>
              <a:buClr>
                <a:srgbClr val="FF0000"/>
              </a:buClr>
            </a:pPr>
            <a:endParaRPr lang="en-AU" sz="900" b="1" dirty="0">
              <a:solidFill>
                <a:schemeClr val="accent5">
                  <a:lumMod val="50000"/>
                </a:schemeClr>
              </a:solidFill>
              <a:latin typeface="+mn-lt"/>
            </a:endParaRPr>
          </a:p>
          <a:p>
            <a:endParaRPr lang="en-US" b="1" dirty="0" smtClean="0">
              <a:solidFill>
                <a:schemeClr val="accent5">
                  <a:lumMod val="50000"/>
                </a:schemeClr>
              </a:solidFill>
            </a:endParaRPr>
          </a:p>
          <a:p>
            <a:endParaRPr lang="en-US" b="1" dirty="0" smtClean="0">
              <a:solidFill>
                <a:schemeClr val="accent5">
                  <a:lumMod val="50000"/>
                </a:schemeClr>
              </a:solidFill>
            </a:endParaRPr>
          </a:p>
        </p:txBody>
      </p:sp>
      <p:sp>
        <p:nvSpPr>
          <p:cNvPr id="10" name="Rectangle 9"/>
          <p:cNvSpPr/>
          <p:nvPr/>
        </p:nvSpPr>
        <p:spPr>
          <a:xfrm>
            <a:off x="0" y="683940"/>
            <a:ext cx="1080120" cy="2484140"/>
          </a:xfrm>
          <a:prstGeom prst="rect">
            <a:avLst/>
          </a:prstGeom>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en-AU"/>
          </a:p>
        </p:txBody>
      </p:sp>
      <p:pic>
        <p:nvPicPr>
          <p:cNvPr id="11" name="Picture 18" descr="children"/>
          <p:cNvPicPr>
            <a:picLocks noChangeAspect="1" noChangeArrowheads="1"/>
          </p:cNvPicPr>
          <p:nvPr/>
        </p:nvPicPr>
        <p:blipFill>
          <a:blip r:embed="rId3" cstate="print"/>
          <a:srcRect/>
          <a:stretch>
            <a:fillRect/>
          </a:stretch>
        </p:blipFill>
        <p:spPr bwMode="auto">
          <a:xfrm>
            <a:off x="0" y="1332012"/>
            <a:ext cx="1080121" cy="544327"/>
          </a:xfrm>
          <a:prstGeom prst="rect">
            <a:avLst/>
          </a:prstGeom>
          <a:noFill/>
          <a:ln w="25400">
            <a:solidFill>
              <a:schemeClr val="accent1"/>
            </a:solidFill>
          </a:ln>
        </p:spPr>
      </p:pic>
      <p:pic>
        <p:nvPicPr>
          <p:cNvPr id="12" name="Picture 12" descr="C:\Documents and Settings\juliej\Desktop\30 years\43B-3-18 new pontoon.jpg"/>
          <p:cNvPicPr>
            <a:picLocks noChangeAspect="1" noChangeArrowheads="1"/>
          </p:cNvPicPr>
          <p:nvPr/>
        </p:nvPicPr>
        <p:blipFill>
          <a:blip r:embed="rId4" cstate="print"/>
          <a:srcRect/>
          <a:stretch>
            <a:fillRect/>
          </a:stretch>
        </p:blipFill>
        <p:spPr bwMode="auto">
          <a:xfrm>
            <a:off x="0" y="683940"/>
            <a:ext cx="1080121" cy="534945"/>
          </a:xfrm>
          <a:prstGeom prst="rect">
            <a:avLst/>
          </a:prstGeom>
          <a:noFill/>
          <a:ln w="25400">
            <a:solidFill>
              <a:schemeClr val="accent1"/>
            </a:solidFill>
            <a:miter lim="800000"/>
            <a:headEnd/>
            <a:tailEnd/>
          </a:ln>
        </p:spPr>
      </p:pic>
      <p:pic>
        <p:nvPicPr>
          <p:cNvPr id="13" name="Picture 12" descr="C:\Documents and Settings\juliej\Desktop\40-3-24.jpg"/>
          <p:cNvPicPr>
            <a:picLocks noChangeAspect="1" noChangeArrowheads="1"/>
          </p:cNvPicPr>
          <p:nvPr/>
        </p:nvPicPr>
        <p:blipFill>
          <a:blip r:embed="rId5" cstate="print"/>
          <a:srcRect/>
          <a:stretch>
            <a:fillRect/>
          </a:stretch>
        </p:blipFill>
        <p:spPr bwMode="auto">
          <a:xfrm>
            <a:off x="0" y="2695761"/>
            <a:ext cx="1080119" cy="544327"/>
          </a:xfrm>
          <a:prstGeom prst="rect">
            <a:avLst/>
          </a:prstGeom>
          <a:noFill/>
          <a:ln w="25400">
            <a:solidFill>
              <a:schemeClr val="accent1"/>
            </a:solidFill>
            <a:miter lim="800000"/>
            <a:headEnd/>
            <a:tailEnd/>
          </a:ln>
        </p:spPr>
      </p:pic>
      <p:pic>
        <p:nvPicPr>
          <p:cNvPr id="14" name="Picture 13"/>
          <p:cNvPicPr>
            <a:picLocks noChangeAspect="1" noChangeArrowheads="1"/>
          </p:cNvPicPr>
          <p:nvPr/>
        </p:nvPicPr>
        <p:blipFill>
          <a:blip r:embed="rId6" cstate="print"/>
          <a:srcRect/>
          <a:stretch>
            <a:fillRect/>
          </a:stretch>
        </p:blipFill>
        <p:spPr bwMode="auto">
          <a:xfrm>
            <a:off x="1" y="1980084"/>
            <a:ext cx="1080120" cy="559379"/>
          </a:xfrm>
          <a:prstGeom prst="rect">
            <a:avLst/>
          </a:prstGeom>
          <a:noFill/>
          <a:ln w="25400">
            <a:solidFill>
              <a:schemeClr val="accent1"/>
            </a:solid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9" name="Rectangle 3"/>
          <p:cNvSpPr>
            <a:spLocks noGrp="1" noChangeArrowheads="1"/>
          </p:cNvSpPr>
          <p:nvPr>
            <p:ph type="body" sz="half" idx="1"/>
          </p:nvPr>
        </p:nvSpPr>
        <p:spPr>
          <a:xfrm>
            <a:off x="1474125" y="701492"/>
            <a:ext cx="3765506" cy="306184"/>
          </a:xfrm>
        </p:spPr>
        <p:txBody>
          <a:bodyPr/>
          <a:lstStyle/>
          <a:p>
            <a:pPr>
              <a:buFontTx/>
              <a:buNone/>
            </a:pPr>
            <a:r>
              <a:rPr lang="en-AU" sz="1100" b="1" dirty="0" smtClean="0">
                <a:solidFill>
                  <a:schemeClr val="accent6">
                    <a:lumMod val="75000"/>
                  </a:schemeClr>
                </a:solidFill>
              </a:rPr>
              <a:t>Long term monitoring …</a:t>
            </a:r>
            <a:r>
              <a:rPr lang="en-AU" sz="1100" b="1" i="1" dirty="0" smtClean="0">
                <a:solidFill>
                  <a:schemeClr val="accent6">
                    <a:lumMod val="75000"/>
                  </a:schemeClr>
                </a:solidFill>
              </a:rPr>
              <a:t>how </a:t>
            </a:r>
            <a:r>
              <a:rPr lang="en-AU" sz="1100" b="1" i="1" dirty="0">
                <a:solidFill>
                  <a:schemeClr val="accent6">
                    <a:lumMod val="75000"/>
                  </a:schemeClr>
                </a:solidFill>
              </a:rPr>
              <a:t>do people use &amp; benefit from the GBR?</a:t>
            </a:r>
          </a:p>
          <a:p>
            <a:pPr marL="0" indent="0">
              <a:buClr>
                <a:srgbClr val="FF0000"/>
              </a:buClr>
              <a:buNone/>
            </a:pPr>
            <a:endParaRPr lang="en-AU" sz="900" b="1" dirty="0">
              <a:solidFill>
                <a:schemeClr val="accent5">
                  <a:lumMod val="50000"/>
                </a:schemeClr>
              </a:solidFill>
            </a:endParaRPr>
          </a:p>
          <a:p>
            <a:pPr>
              <a:buClr>
                <a:srgbClr val="FF0000"/>
              </a:buClr>
              <a:buFont typeface="Calibri" pitchFamily="34" charset="0"/>
              <a:buChar char="*"/>
            </a:pPr>
            <a:endParaRPr lang="en-AU" sz="900" b="1" dirty="0" smtClean="0">
              <a:solidFill>
                <a:schemeClr val="accent5">
                  <a:lumMod val="50000"/>
                </a:schemeClr>
              </a:solidFill>
            </a:endParaRPr>
          </a:p>
        </p:txBody>
      </p:sp>
      <p:sp>
        <p:nvSpPr>
          <p:cNvPr id="5" name="Title 1"/>
          <p:cNvSpPr txBox="1">
            <a:spLocks/>
          </p:cNvSpPr>
          <p:nvPr/>
        </p:nvSpPr>
        <p:spPr bwMode="auto">
          <a:xfrm>
            <a:off x="113099" y="89124"/>
            <a:ext cx="3854695" cy="540015"/>
          </a:xfrm>
          <a:prstGeom prst="rect">
            <a:avLst/>
          </a:prstGeom>
          <a:noFill/>
          <a:ln w="9525">
            <a:noFill/>
            <a:miter lim="800000"/>
            <a:headEnd/>
            <a:tailEnd/>
          </a:ln>
        </p:spPr>
        <p:txBody>
          <a:bodyPr vert="horz" wrap="square" lIns="51435" tIns="25718" rIns="51435" bIns="25718" numCol="1" anchor="ctr" anchorCtr="0" compatLnSpc="1">
            <a:prstTxWarp prst="textNoShape">
              <a:avLst/>
            </a:prstTxWarp>
          </a:bodyPr>
          <a:lstStyle/>
          <a:p>
            <a:pPr defTabSz="514350" eaLnBrk="0" hangingPunct="0">
              <a:defRPr/>
            </a:pPr>
            <a:r>
              <a:rPr lang="en-AU" sz="1600" b="1" dirty="0" smtClean="0">
                <a:solidFill>
                  <a:schemeClr val="bg1"/>
                </a:solidFill>
                <a:latin typeface="+mj-lt"/>
                <a:ea typeface="+mj-ea"/>
                <a:cs typeface="+mj-cs"/>
              </a:rPr>
              <a:t>NERP </a:t>
            </a:r>
            <a:r>
              <a:rPr lang="en-AU" sz="1600" b="1" dirty="0" smtClean="0">
                <a:solidFill>
                  <a:schemeClr val="bg1"/>
                </a:solidFill>
                <a:latin typeface="+mj-lt"/>
                <a:ea typeface="+mj-ea"/>
                <a:cs typeface="+mj-cs"/>
              </a:rPr>
              <a:t>10.1: SELTMP </a:t>
            </a:r>
            <a:r>
              <a:rPr lang="en-AU" sz="1100" b="1" dirty="0" smtClean="0">
                <a:solidFill>
                  <a:schemeClr val="bg1"/>
                </a:solidFill>
                <a:latin typeface="+mj-lt"/>
                <a:ea typeface="+mj-ea"/>
                <a:cs typeface="+mj-cs"/>
              </a:rPr>
              <a:t>(Dr Nadine Marshall)</a:t>
            </a:r>
            <a:endParaRPr lang="en-US" sz="1100" b="1" dirty="0">
              <a:solidFill>
                <a:schemeClr val="bg1"/>
              </a:solidFill>
              <a:latin typeface="+mj-lt"/>
              <a:ea typeface="+mj-ea"/>
              <a:cs typeface="+mj-cs"/>
            </a:endParaRPr>
          </a:p>
        </p:txBody>
      </p:sp>
      <p:sp>
        <p:nvSpPr>
          <p:cNvPr id="4" name="TextBox 3"/>
          <p:cNvSpPr txBox="1"/>
          <p:nvPr/>
        </p:nvSpPr>
        <p:spPr>
          <a:xfrm>
            <a:off x="1474125" y="1177778"/>
            <a:ext cx="2540582" cy="1129156"/>
          </a:xfrm>
          <a:prstGeom prst="rect">
            <a:avLst/>
          </a:prstGeom>
          <a:noFill/>
        </p:spPr>
        <p:txBody>
          <a:bodyPr wrap="square" lIns="51435" tIns="25718" rIns="51435" bIns="25718" rtlCol="0">
            <a:spAutoFit/>
          </a:bodyPr>
          <a:lstStyle/>
          <a:p>
            <a:pPr>
              <a:buFontTx/>
              <a:buNone/>
            </a:pPr>
            <a:r>
              <a:rPr lang="en-AU" sz="1000" b="1" dirty="0">
                <a:solidFill>
                  <a:schemeClr val="accent6">
                    <a:lumMod val="75000"/>
                  </a:schemeClr>
                </a:solidFill>
                <a:latin typeface="+mn-lt"/>
              </a:rPr>
              <a:t>Top down (MEA) </a:t>
            </a:r>
            <a:r>
              <a:rPr lang="en-AU" sz="1000" b="1" dirty="0">
                <a:solidFill>
                  <a:schemeClr val="bg1"/>
                </a:solidFill>
                <a:latin typeface="+mn-lt"/>
              </a:rPr>
              <a:t>– tight linkages between environmental &amp; human conditions</a:t>
            </a:r>
          </a:p>
          <a:p>
            <a:pPr>
              <a:buNone/>
            </a:pPr>
            <a:endParaRPr lang="en-AU" sz="1000" b="1" dirty="0" smtClean="0">
              <a:solidFill>
                <a:schemeClr val="accent6">
                  <a:lumMod val="75000"/>
                </a:schemeClr>
              </a:solidFill>
              <a:latin typeface="+mn-lt"/>
            </a:endParaRPr>
          </a:p>
          <a:p>
            <a:pPr>
              <a:buNone/>
            </a:pPr>
            <a:r>
              <a:rPr lang="en-AU" sz="1000" b="1" dirty="0" smtClean="0">
                <a:solidFill>
                  <a:schemeClr val="accent6">
                    <a:lumMod val="75000"/>
                  </a:schemeClr>
                </a:solidFill>
                <a:latin typeface="+mn-lt"/>
              </a:rPr>
              <a:t>Bottom </a:t>
            </a:r>
            <a:r>
              <a:rPr lang="en-AU" sz="1000" b="1" dirty="0">
                <a:solidFill>
                  <a:schemeClr val="accent6">
                    <a:lumMod val="75000"/>
                  </a:schemeClr>
                </a:solidFill>
                <a:latin typeface="+mn-lt"/>
              </a:rPr>
              <a:t>up</a:t>
            </a:r>
          </a:p>
          <a:p>
            <a:pPr lvl="1">
              <a:buClr>
                <a:srgbClr val="FF0000"/>
              </a:buClr>
              <a:buFont typeface="Calibri" pitchFamily="34" charset="0"/>
              <a:buChar char="*"/>
            </a:pPr>
            <a:r>
              <a:rPr lang="en-AU" sz="1000" b="1" dirty="0">
                <a:solidFill>
                  <a:schemeClr val="bg1"/>
                </a:solidFill>
                <a:latin typeface="+mn-lt"/>
              </a:rPr>
              <a:t>10 working groups </a:t>
            </a:r>
          </a:p>
          <a:p>
            <a:pPr lvl="1">
              <a:buClr>
                <a:srgbClr val="FF0000"/>
              </a:buClr>
              <a:buFont typeface="Calibri" pitchFamily="34" charset="0"/>
              <a:buChar char="*"/>
            </a:pPr>
            <a:r>
              <a:rPr lang="en-AU" sz="1000" b="1" dirty="0">
                <a:solidFill>
                  <a:schemeClr val="bg1"/>
                </a:solidFill>
                <a:latin typeface="+mn-lt"/>
              </a:rPr>
              <a:t>SSAP</a:t>
            </a:r>
          </a:p>
          <a:p>
            <a:pPr lvl="1">
              <a:buClr>
                <a:srgbClr val="FF0000"/>
              </a:buClr>
              <a:buFont typeface="Calibri" pitchFamily="34" charset="0"/>
              <a:buChar char="*"/>
            </a:pPr>
            <a:r>
              <a:rPr lang="en-AU" sz="1000" b="1" dirty="0">
                <a:solidFill>
                  <a:schemeClr val="bg1"/>
                </a:solidFill>
                <a:latin typeface="+mn-lt"/>
              </a:rPr>
              <a:t>Steering </a:t>
            </a:r>
            <a:r>
              <a:rPr lang="en-AU" sz="1000" b="1" dirty="0" smtClean="0">
                <a:solidFill>
                  <a:schemeClr val="bg1"/>
                </a:solidFill>
                <a:latin typeface="+mn-lt"/>
              </a:rPr>
              <a:t>committee</a:t>
            </a:r>
            <a:endParaRPr lang="en-AU" sz="1000" b="1" dirty="0">
              <a:solidFill>
                <a:schemeClr val="bg1"/>
              </a:solidFill>
              <a:latin typeface="+mn-lt"/>
            </a:endParaRPr>
          </a:p>
        </p:txBody>
      </p:sp>
      <p:sp>
        <p:nvSpPr>
          <p:cNvPr id="6" name="TextBox 5"/>
          <p:cNvSpPr txBox="1"/>
          <p:nvPr/>
        </p:nvSpPr>
        <p:spPr>
          <a:xfrm>
            <a:off x="1474125" y="2402514"/>
            <a:ext cx="2386551" cy="944490"/>
          </a:xfrm>
          <a:prstGeom prst="rect">
            <a:avLst/>
          </a:prstGeom>
          <a:noFill/>
        </p:spPr>
        <p:txBody>
          <a:bodyPr wrap="none" lIns="51435" tIns="25718" rIns="51435" bIns="25718" rtlCol="0">
            <a:spAutoFit/>
          </a:bodyPr>
          <a:lstStyle/>
          <a:p>
            <a:pPr>
              <a:buClr>
                <a:srgbClr val="FF0000"/>
              </a:buClr>
              <a:buFont typeface="Calibri" pitchFamily="34" charset="0"/>
              <a:buChar char="*"/>
            </a:pPr>
            <a:r>
              <a:rPr lang="en-AU" sz="1000" b="1" dirty="0">
                <a:solidFill>
                  <a:schemeClr val="bg1"/>
                </a:solidFill>
                <a:latin typeface="+mn-lt"/>
              </a:rPr>
              <a:t>Who? What? Where? When? Why? How?</a:t>
            </a:r>
          </a:p>
          <a:p>
            <a:pPr>
              <a:buClr>
                <a:srgbClr val="FF0000"/>
              </a:buClr>
              <a:buFont typeface="Calibri" pitchFamily="34" charset="0"/>
              <a:buChar char="*"/>
            </a:pPr>
            <a:r>
              <a:rPr lang="en-AU" sz="1000" b="1" dirty="0">
                <a:solidFill>
                  <a:schemeClr val="bg1"/>
                </a:solidFill>
                <a:latin typeface="+mn-lt"/>
              </a:rPr>
              <a:t>What data already exists? </a:t>
            </a:r>
            <a:endParaRPr lang="en-AU" sz="1000" b="1" dirty="0" smtClean="0">
              <a:solidFill>
                <a:schemeClr val="bg1"/>
              </a:solidFill>
              <a:latin typeface="+mn-lt"/>
            </a:endParaRPr>
          </a:p>
          <a:p>
            <a:pPr>
              <a:buClr>
                <a:srgbClr val="FF0000"/>
              </a:buClr>
              <a:buFont typeface="Calibri" pitchFamily="34" charset="0"/>
              <a:buChar char="*"/>
            </a:pPr>
            <a:r>
              <a:rPr lang="en-AU" sz="1000" b="1" dirty="0" smtClean="0">
                <a:solidFill>
                  <a:schemeClr val="bg1"/>
                </a:solidFill>
                <a:latin typeface="+mn-lt"/>
              </a:rPr>
              <a:t>What </a:t>
            </a:r>
            <a:r>
              <a:rPr lang="en-AU" sz="1000" b="1" dirty="0">
                <a:solidFill>
                  <a:schemeClr val="bg1"/>
                </a:solidFill>
                <a:latin typeface="+mn-lt"/>
              </a:rPr>
              <a:t>data is relevant?</a:t>
            </a:r>
          </a:p>
          <a:p>
            <a:pPr>
              <a:buClr>
                <a:srgbClr val="FF0000"/>
              </a:buClr>
              <a:buFont typeface="Calibri" pitchFamily="34" charset="0"/>
              <a:buChar char="*"/>
            </a:pPr>
            <a:r>
              <a:rPr lang="en-AU" sz="1000" b="1" dirty="0">
                <a:solidFill>
                  <a:schemeClr val="bg1"/>
                </a:solidFill>
                <a:latin typeface="+mn-lt"/>
              </a:rPr>
              <a:t>Where are the gaps? </a:t>
            </a:r>
          </a:p>
          <a:p>
            <a:endParaRPr lang="en-US" dirty="0"/>
          </a:p>
        </p:txBody>
      </p:sp>
      <p:sp>
        <p:nvSpPr>
          <p:cNvPr id="19" name="Rectangle 18"/>
          <p:cNvSpPr/>
          <p:nvPr/>
        </p:nvSpPr>
        <p:spPr>
          <a:xfrm>
            <a:off x="0" y="683940"/>
            <a:ext cx="1080120" cy="2484140"/>
          </a:xfrm>
          <a:prstGeom prst="rect">
            <a:avLst/>
          </a:prstGeom>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en-AU"/>
          </a:p>
        </p:txBody>
      </p:sp>
      <p:pic>
        <p:nvPicPr>
          <p:cNvPr id="20" name="Picture 18" descr="children"/>
          <p:cNvPicPr>
            <a:picLocks noChangeAspect="1" noChangeArrowheads="1"/>
          </p:cNvPicPr>
          <p:nvPr/>
        </p:nvPicPr>
        <p:blipFill>
          <a:blip r:embed="rId3" cstate="print"/>
          <a:srcRect/>
          <a:stretch>
            <a:fillRect/>
          </a:stretch>
        </p:blipFill>
        <p:spPr bwMode="auto">
          <a:xfrm>
            <a:off x="1" y="1332012"/>
            <a:ext cx="1080120" cy="544327"/>
          </a:xfrm>
          <a:prstGeom prst="rect">
            <a:avLst/>
          </a:prstGeom>
          <a:noFill/>
          <a:ln w="25400">
            <a:solidFill>
              <a:schemeClr val="accent1"/>
            </a:solidFill>
          </a:ln>
        </p:spPr>
      </p:pic>
      <p:pic>
        <p:nvPicPr>
          <p:cNvPr id="21" name="Picture 12" descr="C:\Documents and Settings\juliej\Desktop\30 years\43B-3-18 new pontoon.jpg"/>
          <p:cNvPicPr>
            <a:picLocks noChangeAspect="1" noChangeArrowheads="1"/>
          </p:cNvPicPr>
          <p:nvPr/>
        </p:nvPicPr>
        <p:blipFill>
          <a:blip r:embed="rId4" cstate="print"/>
          <a:srcRect/>
          <a:stretch>
            <a:fillRect/>
          </a:stretch>
        </p:blipFill>
        <p:spPr bwMode="auto">
          <a:xfrm>
            <a:off x="1" y="683940"/>
            <a:ext cx="1080120" cy="534945"/>
          </a:xfrm>
          <a:prstGeom prst="rect">
            <a:avLst/>
          </a:prstGeom>
          <a:noFill/>
          <a:ln w="25400">
            <a:solidFill>
              <a:schemeClr val="accent1"/>
            </a:solidFill>
            <a:miter lim="800000"/>
            <a:headEnd/>
            <a:tailEnd/>
          </a:ln>
        </p:spPr>
      </p:pic>
      <p:pic>
        <p:nvPicPr>
          <p:cNvPr id="22" name="Picture 21" descr="C:\Documents and Settings\juliej\Desktop\40-3-24.jpg"/>
          <p:cNvPicPr>
            <a:picLocks noChangeAspect="1" noChangeArrowheads="1"/>
          </p:cNvPicPr>
          <p:nvPr/>
        </p:nvPicPr>
        <p:blipFill>
          <a:blip r:embed="rId5" cstate="print"/>
          <a:srcRect/>
          <a:stretch>
            <a:fillRect/>
          </a:stretch>
        </p:blipFill>
        <p:spPr bwMode="auto">
          <a:xfrm>
            <a:off x="0" y="2695761"/>
            <a:ext cx="1080119" cy="544327"/>
          </a:xfrm>
          <a:prstGeom prst="rect">
            <a:avLst/>
          </a:prstGeom>
          <a:noFill/>
          <a:ln w="25400">
            <a:solidFill>
              <a:schemeClr val="accent1"/>
            </a:solidFill>
            <a:miter lim="800000"/>
            <a:headEnd/>
            <a:tailEnd/>
          </a:ln>
        </p:spPr>
      </p:pic>
      <p:pic>
        <p:nvPicPr>
          <p:cNvPr id="23" name="Picture 22"/>
          <p:cNvPicPr>
            <a:picLocks noChangeAspect="1" noChangeArrowheads="1"/>
          </p:cNvPicPr>
          <p:nvPr/>
        </p:nvPicPr>
        <p:blipFill>
          <a:blip r:embed="rId6" cstate="print"/>
          <a:srcRect/>
          <a:stretch>
            <a:fillRect/>
          </a:stretch>
        </p:blipFill>
        <p:spPr bwMode="auto">
          <a:xfrm>
            <a:off x="1" y="1980084"/>
            <a:ext cx="1080120" cy="559379"/>
          </a:xfrm>
          <a:prstGeom prst="rect">
            <a:avLst/>
          </a:prstGeom>
          <a:noFill/>
          <a:ln w="25400">
            <a:solidFill>
              <a:schemeClr val="accent1"/>
            </a:solid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4577" name="Oval 49"/>
          <p:cNvSpPr>
            <a:spLocks noChangeArrowheads="1"/>
          </p:cNvSpPr>
          <p:nvPr/>
        </p:nvSpPr>
        <p:spPr bwMode="auto">
          <a:xfrm>
            <a:off x="2200006" y="123144"/>
            <a:ext cx="2041539" cy="1190716"/>
          </a:xfrm>
          <a:prstGeom prst="ellipse">
            <a:avLst/>
          </a:prstGeom>
          <a:solidFill>
            <a:schemeClr val="tx2"/>
          </a:solidFill>
          <a:ln w="9525" algn="ctr">
            <a:solidFill>
              <a:schemeClr val="tx1"/>
            </a:solidFill>
            <a:round/>
            <a:headEnd/>
            <a:tailEnd/>
          </a:ln>
        </p:spPr>
        <p:txBody>
          <a:bodyPr wrap="none" lIns="51435" tIns="25718" rIns="51435" bIns="25718" anchor="ctr"/>
          <a:lstStyle/>
          <a:p>
            <a:pPr algn="ctr"/>
            <a:endParaRPr lang="en-US" dirty="0"/>
          </a:p>
        </p:txBody>
      </p:sp>
      <p:sp>
        <p:nvSpPr>
          <p:cNvPr id="24578" name="Oval 32"/>
          <p:cNvSpPr>
            <a:spLocks noChangeAspect="1" noChangeArrowheads="1"/>
          </p:cNvSpPr>
          <p:nvPr/>
        </p:nvSpPr>
        <p:spPr bwMode="auto">
          <a:xfrm>
            <a:off x="2063903" y="1415921"/>
            <a:ext cx="2132275" cy="1529912"/>
          </a:xfrm>
          <a:prstGeom prst="ellipse">
            <a:avLst/>
          </a:prstGeom>
          <a:solidFill>
            <a:schemeClr val="tx2"/>
          </a:solidFill>
          <a:ln w="9525">
            <a:solidFill>
              <a:schemeClr val="tx1"/>
            </a:solidFill>
            <a:round/>
            <a:headEnd/>
            <a:tailEnd/>
          </a:ln>
        </p:spPr>
        <p:txBody>
          <a:bodyPr wrap="none" lIns="51435" tIns="25718" rIns="51435" bIns="25718" anchor="ctr"/>
          <a:lstStyle/>
          <a:p>
            <a:pPr algn="ctr"/>
            <a:endParaRPr lang="en-US"/>
          </a:p>
        </p:txBody>
      </p:sp>
      <p:sp>
        <p:nvSpPr>
          <p:cNvPr id="24579" name="Oval 6"/>
          <p:cNvSpPr>
            <a:spLocks noChangeArrowheads="1"/>
          </p:cNvSpPr>
          <p:nvPr/>
        </p:nvSpPr>
        <p:spPr bwMode="auto">
          <a:xfrm>
            <a:off x="2381476" y="293246"/>
            <a:ext cx="688124" cy="477763"/>
          </a:xfrm>
          <a:prstGeom prst="ellipse">
            <a:avLst/>
          </a:prstGeom>
          <a:solidFill>
            <a:schemeClr val="bg1"/>
          </a:solidFill>
          <a:ln w="9525">
            <a:solidFill>
              <a:schemeClr val="tx1"/>
            </a:solidFill>
            <a:round/>
            <a:headEnd/>
            <a:tailEnd/>
          </a:ln>
        </p:spPr>
        <p:txBody>
          <a:bodyPr wrap="none" lIns="51435" tIns="25718" rIns="51435" bIns="25718" anchor="ctr"/>
          <a:lstStyle/>
          <a:p>
            <a:pPr algn="ctr"/>
            <a:endParaRPr lang="en-US"/>
          </a:p>
        </p:txBody>
      </p:sp>
      <p:sp>
        <p:nvSpPr>
          <p:cNvPr id="24580" name="Oval 7"/>
          <p:cNvSpPr>
            <a:spLocks noChangeArrowheads="1"/>
          </p:cNvSpPr>
          <p:nvPr/>
        </p:nvSpPr>
        <p:spPr bwMode="auto">
          <a:xfrm>
            <a:off x="3237427" y="327267"/>
            <a:ext cx="907163" cy="714019"/>
          </a:xfrm>
          <a:prstGeom prst="ellipse">
            <a:avLst/>
          </a:prstGeom>
          <a:solidFill>
            <a:schemeClr val="bg1"/>
          </a:solidFill>
          <a:ln w="9525">
            <a:solidFill>
              <a:schemeClr val="tx1"/>
            </a:solidFill>
            <a:round/>
            <a:headEnd/>
            <a:tailEnd/>
          </a:ln>
        </p:spPr>
        <p:txBody>
          <a:bodyPr wrap="none" lIns="51435" tIns="25718" rIns="51435" bIns="25718" anchor="ctr"/>
          <a:lstStyle/>
          <a:p>
            <a:pPr algn="ctr"/>
            <a:endParaRPr lang="en-US"/>
          </a:p>
        </p:txBody>
      </p:sp>
      <p:sp>
        <p:nvSpPr>
          <p:cNvPr id="24581" name="Oval 9"/>
          <p:cNvSpPr>
            <a:spLocks noChangeArrowheads="1"/>
          </p:cNvSpPr>
          <p:nvPr/>
        </p:nvSpPr>
        <p:spPr bwMode="auto">
          <a:xfrm>
            <a:off x="3697135" y="1756126"/>
            <a:ext cx="425077" cy="309759"/>
          </a:xfrm>
          <a:prstGeom prst="ellipse">
            <a:avLst/>
          </a:prstGeom>
          <a:solidFill>
            <a:schemeClr val="bg1"/>
          </a:solidFill>
          <a:ln w="9525">
            <a:solidFill>
              <a:schemeClr val="tx1"/>
            </a:solidFill>
            <a:round/>
            <a:headEnd/>
            <a:tailEnd/>
          </a:ln>
        </p:spPr>
        <p:txBody>
          <a:bodyPr wrap="none" lIns="51435" tIns="25718" rIns="51435" bIns="25718" anchor="ctr"/>
          <a:lstStyle/>
          <a:p>
            <a:pPr algn="ctr"/>
            <a:r>
              <a:rPr lang="en-AU" sz="600" b="1" dirty="0" err="1">
                <a:solidFill>
                  <a:srgbClr val="000066"/>
                </a:solidFill>
              </a:rPr>
              <a:t>Comm</a:t>
            </a:r>
            <a:r>
              <a:rPr lang="en-AU" sz="600" b="1" dirty="0">
                <a:solidFill>
                  <a:srgbClr val="000066"/>
                </a:solidFill>
              </a:rPr>
              <a:t> </a:t>
            </a:r>
          </a:p>
          <a:p>
            <a:pPr algn="ctr"/>
            <a:r>
              <a:rPr lang="en-AU" sz="600" b="1" dirty="0">
                <a:solidFill>
                  <a:srgbClr val="000066"/>
                </a:solidFill>
              </a:rPr>
              <a:t>Fish &amp;</a:t>
            </a:r>
          </a:p>
          <a:p>
            <a:pPr algn="ctr"/>
            <a:r>
              <a:rPr lang="en-US" sz="600" b="1" dirty="0" err="1">
                <a:solidFill>
                  <a:srgbClr val="000066"/>
                </a:solidFill>
              </a:rPr>
              <a:t>Aquacult</a:t>
            </a:r>
            <a:endParaRPr lang="en-AU" sz="600" dirty="0"/>
          </a:p>
        </p:txBody>
      </p:sp>
      <p:sp>
        <p:nvSpPr>
          <p:cNvPr id="24582" name="Oval 10"/>
          <p:cNvSpPr>
            <a:spLocks noChangeArrowheads="1"/>
          </p:cNvSpPr>
          <p:nvPr/>
        </p:nvSpPr>
        <p:spPr bwMode="auto">
          <a:xfrm>
            <a:off x="3651768" y="2300453"/>
            <a:ext cx="425076" cy="309758"/>
          </a:xfrm>
          <a:prstGeom prst="ellipse">
            <a:avLst/>
          </a:prstGeom>
          <a:solidFill>
            <a:schemeClr val="bg1"/>
          </a:solidFill>
          <a:ln w="9525">
            <a:solidFill>
              <a:schemeClr val="tx1"/>
            </a:solidFill>
            <a:round/>
            <a:headEnd/>
            <a:tailEnd/>
          </a:ln>
        </p:spPr>
        <p:txBody>
          <a:bodyPr wrap="none" lIns="51435" tIns="25718" rIns="51435" bIns="25718" anchor="ctr"/>
          <a:lstStyle/>
          <a:p>
            <a:pPr algn="ctr"/>
            <a:r>
              <a:rPr lang="en-AU" sz="600" b="1" dirty="0">
                <a:solidFill>
                  <a:srgbClr val="000066"/>
                </a:solidFill>
              </a:rPr>
              <a:t>Recreation</a:t>
            </a:r>
          </a:p>
        </p:txBody>
      </p:sp>
      <p:sp>
        <p:nvSpPr>
          <p:cNvPr id="24583" name="Oval 11"/>
          <p:cNvSpPr>
            <a:spLocks noChangeArrowheads="1"/>
          </p:cNvSpPr>
          <p:nvPr/>
        </p:nvSpPr>
        <p:spPr bwMode="auto">
          <a:xfrm>
            <a:off x="3016622" y="2606637"/>
            <a:ext cx="425076" cy="309758"/>
          </a:xfrm>
          <a:prstGeom prst="ellipse">
            <a:avLst/>
          </a:prstGeom>
          <a:solidFill>
            <a:schemeClr val="bg1"/>
          </a:solidFill>
          <a:ln w="9525">
            <a:solidFill>
              <a:schemeClr val="tx1"/>
            </a:solidFill>
            <a:round/>
            <a:headEnd/>
            <a:tailEnd/>
          </a:ln>
        </p:spPr>
        <p:txBody>
          <a:bodyPr wrap="none" lIns="51435" tIns="25718" rIns="51435" bIns="25718" anchor="ctr"/>
          <a:lstStyle/>
          <a:p>
            <a:pPr algn="ctr"/>
            <a:r>
              <a:rPr lang="en-AU" sz="500" b="1" dirty="0">
                <a:solidFill>
                  <a:srgbClr val="000066"/>
                </a:solidFill>
              </a:rPr>
              <a:t>Coastal </a:t>
            </a:r>
          </a:p>
          <a:p>
            <a:pPr algn="ctr"/>
            <a:r>
              <a:rPr lang="en-AU" sz="500" b="1" dirty="0">
                <a:solidFill>
                  <a:srgbClr val="000066"/>
                </a:solidFill>
              </a:rPr>
              <a:t>Community</a:t>
            </a:r>
          </a:p>
        </p:txBody>
      </p:sp>
      <p:sp>
        <p:nvSpPr>
          <p:cNvPr id="24584" name="Oval 12"/>
          <p:cNvSpPr>
            <a:spLocks noChangeArrowheads="1"/>
          </p:cNvSpPr>
          <p:nvPr/>
        </p:nvSpPr>
        <p:spPr bwMode="auto">
          <a:xfrm>
            <a:off x="2290741" y="2436535"/>
            <a:ext cx="425077" cy="309758"/>
          </a:xfrm>
          <a:prstGeom prst="ellipse">
            <a:avLst/>
          </a:prstGeom>
          <a:solidFill>
            <a:schemeClr val="bg1"/>
          </a:solidFill>
          <a:ln w="9525">
            <a:solidFill>
              <a:schemeClr val="tx1"/>
            </a:solidFill>
            <a:round/>
            <a:headEnd/>
            <a:tailEnd/>
          </a:ln>
        </p:spPr>
        <p:txBody>
          <a:bodyPr wrap="none" lIns="51435" tIns="25718" rIns="51435" bIns="25718" anchor="ctr"/>
          <a:lstStyle/>
          <a:p>
            <a:pPr algn="ctr"/>
            <a:r>
              <a:rPr lang="en-AU" sz="600" b="1" dirty="0">
                <a:solidFill>
                  <a:srgbClr val="000066"/>
                </a:solidFill>
              </a:rPr>
              <a:t>Marine</a:t>
            </a:r>
          </a:p>
          <a:p>
            <a:pPr algn="ctr"/>
            <a:r>
              <a:rPr lang="en-AU" sz="600" b="1" dirty="0">
                <a:solidFill>
                  <a:srgbClr val="000066"/>
                </a:solidFill>
              </a:rPr>
              <a:t>Tourism</a:t>
            </a:r>
          </a:p>
        </p:txBody>
      </p:sp>
      <p:sp>
        <p:nvSpPr>
          <p:cNvPr id="24585" name="Oval 13"/>
          <p:cNvSpPr>
            <a:spLocks noChangeArrowheads="1"/>
          </p:cNvSpPr>
          <p:nvPr/>
        </p:nvSpPr>
        <p:spPr bwMode="auto">
          <a:xfrm>
            <a:off x="2109271" y="1994269"/>
            <a:ext cx="425077" cy="309759"/>
          </a:xfrm>
          <a:prstGeom prst="ellipse">
            <a:avLst/>
          </a:prstGeom>
          <a:solidFill>
            <a:schemeClr val="bg1"/>
          </a:solidFill>
          <a:ln w="9525">
            <a:solidFill>
              <a:schemeClr val="tx1"/>
            </a:solidFill>
            <a:round/>
            <a:headEnd/>
            <a:tailEnd/>
          </a:ln>
        </p:spPr>
        <p:txBody>
          <a:bodyPr wrap="none" lIns="51435" tIns="25718" rIns="51435" bIns="25718" anchor="ctr"/>
          <a:lstStyle/>
          <a:p>
            <a:pPr algn="ctr"/>
            <a:r>
              <a:rPr lang="en-AU" sz="600" b="1" dirty="0">
                <a:solidFill>
                  <a:srgbClr val="000066"/>
                </a:solidFill>
              </a:rPr>
              <a:t>Catchment</a:t>
            </a:r>
          </a:p>
          <a:p>
            <a:pPr algn="ctr"/>
            <a:r>
              <a:rPr lang="en-AU" sz="600" b="1" dirty="0">
                <a:solidFill>
                  <a:srgbClr val="000066"/>
                </a:solidFill>
              </a:rPr>
              <a:t>Industry</a:t>
            </a:r>
          </a:p>
        </p:txBody>
      </p:sp>
      <p:sp>
        <p:nvSpPr>
          <p:cNvPr id="24586" name="Oval 14"/>
          <p:cNvSpPr>
            <a:spLocks noChangeArrowheads="1"/>
          </p:cNvSpPr>
          <p:nvPr/>
        </p:nvSpPr>
        <p:spPr bwMode="auto">
          <a:xfrm>
            <a:off x="3152725" y="1449942"/>
            <a:ext cx="425076" cy="309758"/>
          </a:xfrm>
          <a:prstGeom prst="ellipse">
            <a:avLst/>
          </a:prstGeom>
          <a:solidFill>
            <a:schemeClr val="bg1"/>
          </a:solidFill>
          <a:ln w="9525">
            <a:solidFill>
              <a:schemeClr val="tx1"/>
            </a:solidFill>
            <a:round/>
            <a:headEnd/>
            <a:tailEnd/>
          </a:ln>
        </p:spPr>
        <p:txBody>
          <a:bodyPr wrap="none" lIns="51435" tIns="25718" rIns="51435" bIns="25718" anchor="ctr"/>
          <a:lstStyle/>
          <a:p>
            <a:pPr algn="ctr"/>
            <a:r>
              <a:rPr lang="en-US" sz="600" b="1" dirty="0">
                <a:solidFill>
                  <a:srgbClr val="000066"/>
                </a:solidFill>
                <a:cs typeface="Arial" charset="0"/>
              </a:rPr>
              <a:t>Shipping </a:t>
            </a:r>
            <a:endParaRPr lang="en-AU" sz="600" b="1" dirty="0">
              <a:solidFill>
                <a:srgbClr val="000066"/>
              </a:solidFill>
              <a:cs typeface="Arial" charset="0"/>
            </a:endParaRPr>
          </a:p>
        </p:txBody>
      </p:sp>
      <p:sp>
        <p:nvSpPr>
          <p:cNvPr id="24587" name="Oval 15"/>
          <p:cNvSpPr>
            <a:spLocks noChangeArrowheads="1"/>
          </p:cNvSpPr>
          <p:nvPr/>
        </p:nvSpPr>
        <p:spPr bwMode="auto">
          <a:xfrm>
            <a:off x="2472212" y="1517983"/>
            <a:ext cx="425076" cy="309758"/>
          </a:xfrm>
          <a:prstGeom prst="ellipse">
            <a:avLst/>
          </a:prstGeom>
          <a:solidFill>
            <a:schemeClr val="bg1"/>
          </a:solidFill>
          <a:ln w="9525">
            <a:solidFill>
              <a:schemeClr val="tx1"/>
            </a:solidFill>
            <a:round/>
            <a:headEnd/>
            <a:tailEnd/>
          </a:ln>
        </p:spPr>
        <p:txBody>
          <a:bodyPr wrap="none" lIns="51435" tIns="25718" rIns="51435" bIns="25718" anchor="ctr"/>
          <a:lstStyle/>
          <a:p>
            <a:pPr algn="ctr"/>
            <a:r>
              <a:rPr lang="en-AU" sz="600" b="1" dirty="0">
                <a:solidFill>
                  <a:srgbClr val="000066"/>
                </a:solidFill>
              </a:rPr>
              <a:t>TOs</a:t>
            </a:r>
          </a:p>
        </p:txBody>
      </p:sp>
      <p:sp>
        <p:nvSpPr>
          <p:cNvPr id="24588" name="Oval 16"/>
          <p:cNvSpPr>
            <a:spLocks noChangeArrowheads="1"/>
          </p:cNvSpPr>
          <p:nvPr/>
        </p:nvSpPr>
        <p:spPr bwMode="auto">
          <a:xfrm>
            <a:off x="1474125" y="1177778"/>
            <a:ext cx="548099" cy="393761"/>
          </a:xfrm>
          <a:prstGeom prst="ellipse">
            <a:avLst/>
          </a:prstGeom>
          <a:solidFill>
            <a:schemeClr val="bg1"/>
          </a:solidFill>
          <a:ln w="9525">
            <a:solidFill>
              <a:schemeClr val="tx1"/>
            </a:solidFill>
            <a:round/>
            <a:headEnd/>
            <a:tailEnd/>
          </a:ln>
        </p:spPr>
        <p:txBody>
          <a:bodyPr wrap="none" lIns="51435" tIns="25718" rIns="51435" bIns="25718" anchor="ctr"/>
          <a:lstStyle/>
          <a:p>
            <a:pPr algn="ctr"/>
            <a:r>
              <a:rPr lang="en-US" sz="900" b="1" dirty="0">
                <a:solidFill>
                  <a:srgbClr val="000066"/>
                </a:solidFill>
                <a:cs typeface="Arial" charset="0"/>
              </a:rPr>
              <a:t>Output</a:t>
            </a:r>
            <a:endParaRPr lang="en-AU" sz="900" b="1" dirty="0">
              <a:solidFill>
                <a:srgbClr val="000066"/>
              </a:solidFill>
              <a:cs typeface="Arial" charset="0"/>
            </a:endParaRPr>
          </a:p>
        </p:txBody>
      </p:sp>
      <p:sp>
        <p:nvSpPr>
          <p:cNvPr id="24589" name="Text Box 18"/>
          <p:cNvSpPr txBox="1">
            <a:spLocks noChangeArrowheads="1"/>
          </p:cNvSpPr>
          <p:nvPr/>
        </p:nvSpPr>
        <p:spPr bwMode="auto">
          <a:xfrm>
            <a:off x="2381476" y="429328"/>
            <a:ext cx="703126" cy="298160"/>
          </a:xfrm>
          <a:prstGeom prst="rect">
            <a:avLst/>
          </a:prstGeom>
          <a:noFill/>
          <a:ln w="9525">
            <a:noFill/>
            <a:miter lim="800000"/>
            <a:headEnd/>
            <a:tailEnd/>
          </a:ln>
        </p:spPr>
        <p:txBody>
          <a:bodyPr lIns="51435" tIns="25718" rIns="51435" bIns="25718">
            <a:spAutoFit/>
          </a:bodyPr>
          <a:lstStyle/>
          <a:p>
            <a:pPr algn="ctr">
              <a:spcBef>
                <a:spcPct val="50000"/>
              </a:spcBef>
            </a:pPr>
            <a:r>
              <a:rPr lang="en-AU" sz="800" b="1" dirty="0">
                <a:solidFill>
                  <a:srgbClr val="000066"/>
                </a:solidFill>
              </a:rPr>
              <a:t>Steering Committee</a:t>
            </a:r>
          </a:p>
        </p:txBody>
      </p:sp>
      <p:sp>
        <p:nvSpPr>
          <p:cNvPr id="5135" name="Text Box 19"/>
          <p:cNvSpPr txBox="1">
            <a:spLocks noChangeArrowheads="1"/>
          </p:cNvSpPr>
          <p:nvPr/>
        </p:nvSpPr>
        <p:spPr bwMode="auto">
          <a:xfrm>
            <a:off x="3282435" y="394769"/>
            <a:ext cx="814147" cy="544381"/>
          </a:xfrm>
          <a:prstGeom prst="rect">
            <a:avLst/>
          </a:prstGeom>
          <a:noFill/>
          <a:ln w="9525">
            <a:noFill/>
            <a:miter lim="800000"/>
            <a:headEnd/>
            <a:tailEnd/>
          </a:ln>
        </p:spPr>
        <p:txBody>
          <a:bodyPr lIns="51435" tIns="25718" rIns="51435" bIns="25718">
            <a:spAutoFit/>
          </a:bodyPr>
          <a:lstStyle/>
          <a:p>
            <a:pPr marL="192881" indent="-192881" algn="ctr">
              <a:spcBef>
                <a:spcPct val="50000"/>
              </a:spcBef>
              <a:defRPr/>
            </a:pPr>
            <a:r>
              <a:rPr lang="en-AU" sz="800" b="1" dirty="0">
                <a:solidFill>
                  <a:srgbClr val="000066"/>
                </a:solidFill>
              </a:rPr>
              <a:t>SSAP</a:t>
            </a:r>
          </a:p>
          <a:p>
            <a:pPr algn="ctr">
              <a:defRPr/>
            </a:pPr>
            <a:r>
              <a:rPr lang="en-AU" sz="800" dirty="0">
                <a:solidFill>
                  <a:srgbClr val="000066"/>
                </a:solidFill>
                <a:latin typeface="+mn-lt"/>
              </a:rPr>
              <a:t>Industry, GBRF, Researchers, Govt, TOs</a:t>
            </a:r>
          </a:p>
        </p:txBody>
      </p:sp>
      <p:sp>
        <p:nvSpPr>
          <p:cNvPr id="24591" name="Oval 26"/>
          <p:cNvSpPr>
            <a:spLocks noChangeArrowheads="1"/>
          </p:cNvSpPr>
          <p:nvPr/>
        </p:nvSpPr>
        <p:spPr bwMode="auto">
          <a:xfrm>
            <a:off x="2699049" y="905614"/>
            <a:ext cx="521094" cy="354010"/>
          </a:xfrm>
          <a:prstGeom prst="ellipse">
            <a:avLst/>
          </a:prstGeom>
          <a:solidFill>
            <a:schemeClr val="bg1"/>
          </a:solidFill>
          <a:ln w="9525">
            <a:solidFill>
              <a:schemeClr val="tx1"/>
            </a:solidFill>
            <a:round/>
            <a:headEnd/>
            <a:tailEnd/>
          </a:ln>
        </p:spPr>
        <p:txBody>
          <a:bodyPr wrap="none" lIns="51435" tIns="25718" rIns="51435" bIns="25718" anchor="ctr"/>
          <a:lstStyle/>
          <a:p>
            <a:pPr algn="ctr"/>
            <a:r>
              <a:rPr lang="en-AU" sz="900" b="1" dirty="0">
                <a:solidFill>
                  <a:srgbClr val="000066"/>
                </a:solidFill>
              </a:rPr>
              <a:t>Advisor</a:t>
            </a:r>
          </a:p>
        </p:txBody>
      </p:sp>
      <p:sp>
        <p:nvSpPr>
          <p:cNvPr id="24592" name="Oval 33"/>
          <p:cNvSpPr>
            <a:spLocks noChangeArrowheads="1"/>
          </p:cNvSpPr>
          <p:nvPr/>
        </p:nvSpPr>
        <p:spPr bwMode="auto">
          <a:xfrm>
            <a:off x="2608314" y="1926228"/>
            <a:ext cx="589778" cy="377799"/>
          </a:xfrm>
          <a:prstGeom prst="ellipse">
            <a:avLst/>
          </a:prstGeom>
          <a:solidFill>
            <a:srgbClr val="FFC000"/>
          </a:solidFill>
          <a:ln w="9525">
            <a:solidFill>
              <a:srgbClr val="000066"/>
            </a:solidFill>
            <a:round/>
            <a:headEnd/>
            <a:tailEnd/>
          </a:ln>
        </p:spPr>
        <p:txBody>
          <a:bodyPr lIns="0" tIns="0" rIns="0" bIns="0" anchor="ctr"/>
          <a:lstStyle/>
          <a:p>
            <a:pPr algn="ctr"/>
            <a:r>
              <a:rPr lang="en-US" sz="600" b="1" dirty="0">
                <a:solidFill>
                  <a:srgbClr val="000066"/>
                </a:solidFill>
                <a:cs typeface="Arial" charset="0"/>
              </a:rPr>
              <a:t>Drivers of change</a:t>
            </a:r>
            <a:endParaRPr lang="en-AU" sz="600" b="1" dirty="0">
              <a:solidFill>
                <a:srgbClr val="000066"/>
              </a:solidFill>
              <a:cs typeface="Arial" charset="0"/>
            </a:endParaRPr>
          </a:p>
        </p:txBody>
      </p:sp>
      <p:sp>
        <p:nvSpPr>
          <p:cNvPr id="24593" name="AutoShape 39"/>
          <p:cNvSpPr>
            <a:spLocks noChangeArrowheads="1"/>
          </p:cNvSpPr>
          <p:nvPr/>
        </p:nvSpPr>
        <p:spPr bwMode="auto">
          <a:xfrm rot="-5400000">
            <a:off x="1655773" y="1563152"/>
            <a:ext cx="272257" cy="454082"/>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800080"/>
          </a:solidFill>
          <a:ln w="9525">
            <a:solidFill>
              <a:schemeClr val="tx1"/>
            </a:solidFill>
            <a:miter lim="800000"/>
            <a:headEnd/>
            <a:tailEnd/>
          </a:ln>
        </p:spPr>
        <p:txBody>
          <a:bodyPr wrap="none" lIns="51435" tIns="25718" rIns="51435" bIns="25718" anchor="ctr"/>
          <a:lstStyle/>
          <a:p>
            <a:endParaRPr lang="en-US"/>
          </a:p>
        </p:txBody>
      </p:sp>
      <p:sp>
        <p:nvSpPr>
          <p:cNvPr id="24594" name="AutoShape 40"/>
          <p:cNvSpPr>
            <a:spLocks noChangeArrowheads="1"/>
          </p:cNvSpPr>
          <p:nvPr/>
        </p:nvSpPr>
        <p:spPr bwMode="auto">
          <a:xfrm rot="10800000">
            <a:off x="4196178" y="1177778"/>
            <a:ext cx="363066" cy="714734"/>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800080"/>
          </a:solidFill>
          <a:ln w="9525">
            <a:solidFill>
              <a:schemeClr val="tx1"/>
            </a:solidFill>
            <a:miter lim="800000"/>
            <a:headEnd/>
            <a:tailEnd/>
          </a:ln>
        </p:spPr>
        <p:txBody>
          <a:bodyPr wrap="none" lIns="51435" tIns="25718" rIns="51435" bIns="25718" anchor="ctr"/>
          <a:lstStyle/>
          <a:p>
            <a:endParaRPr lang="en-US"/>
          </a:p>
        </p:txBody>
      </p:sp>
      <p:sp>
        <p:nvSpPr>
          <p:cNvPr id="24595" name="AutoShape 41"/>
          <p:cNvSpPr>
            <a:spLocks noChangeArrowheads="1"/>
          </p:cNvSpPr>
          <p:nvPr/>
        </p:nvSpPr>
        <p:spPr bwMode="auto">
          <a:xfrm rot="241978">
            <a:off x="1716481" y="710645"/>
            <a:ext cx="363066" cy="340509"/>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800080"/>
          </a:solidFill>
          <a:ln w="9525">
            <a:solidFill>
              <a:schemeClr val="tx1"/>
            </a:solidFill>
            <a:miter lim="800000"/>
            <a:headEnd/>
            <a:tailEnd/>
          </a:ln>
        </p:spPr>
        <p:txBody>
          <a:bodyPr wrap="none" lIns="51435" tIns="25718" rIns="51435" bIns="25718" anchor="ctr"/>
          <a:lstStyle/>
          <a:p>
            <a:endParaRPr lang="en-US"/>
          </a:p>
        </p:txBody>
      </p:sp>
      <p:sp>
        <p:nvSpPr>
          <p:cNvPr id="24597" name="Text Box 44"/>
          <p:cNvSpPr txBox="1">
            <a:spLocks noChangeArrowheads="1"/>
          </p:cNvSpPr>
          <p:nvPr/>
        </p:nvSpPr>
        <p:spPr bwMode="auto">
          <a:xfrm>
            <a:off x="203834" y="2572617"/>
            <a:ext cx="2132274" cy="390493"/>
          </a:xfrm>
          <a:prstGeom prst="rect">
            <a:avLst/>
          </a:prstGeom>
          <a:noFill/>
          <a:ln w="9525">
            <a:noFill/>
            <a:miter lim="800000"/>
            <a:headEnd/>
            <a:tailEnd/>
          </a:ln>
        </p:spPr>
        <p:txBody>
          <a:bodyPr wrap="square" lIns="51435" tIns="25718" rIns="51435" bIns="25718">
            <a:spAutoFit/>
          </a:bodyPr>
          <a:lstStyle/>
          <a:p>
            <a:pPr>
              <a:spcBef>
                <a:spcPct val="50000"/>
              </a:spcBef>
            </a:pPr>
            <a:r>
              <a:rPr lang="en-AU" sz="1100" b="1" dirty="0">
                <a:solidFill>
                  <a:srgbClr val="00B050"/>
                </a:solidFill>
                <a:latin typeface="Arial" pitchFamily="34" charset="0"/>
                <a:cs typeface="Arial" pitchFamily="34" charset="0"/>
              </a:rPr>
              <a:t>Working Groups: Technical Advisory Component</a:t>
            </a:r>
          </a:p>
        </p:txBody>
      </p:sp>
      <p:sp>
        <p:nvSpPr>
          <p:cNvPr id="24598" name="Oval 46"/>
          <p:cNvSpPr>
            <a:spLocks noChangeArrowheads="1"/>
          </p:cNvSpPr>
          <p:nvPr/>
        </p:nvSpPr>
        <p:spPr bwMode="auto">
          <a:xfrm>
            <a:off x="720279" y="1908076"/>
            <a:ext cx="548099" cy="393760"/>
          </a:xfrm>
          <a:prstGeom prst="ellipse">
            <a:avLst/>
          </a:prstGeom>
          <a:solidFill>
            <a:schemeClr val="bg1"/>
          </a:solidFill>
          <a:ln w="9525">
            <a:solidFill>
              <a:schemeClr val="tx1"/>
            </a:solidFill>
            <a:round/>
            <a:headEnd/>
            <a:tailEnd/>
          </a:ln>
        </p:spPr>
        <p:txBody>
          <a:bodyPr wrap="none" lIns="51435" tIns="25718" rIns="51435" bIns="25718" anchor="ctr"/>
          <a:lstStyle/>
          <a:p>
            <a:pPr algn="ctr"/>
            <a:endParaRPr lang="en-US"/>
          </a:p>
        </p:txBody>
      </p:sp>
      <p:sp>
        <p:nvSpPr>
          <p:cNvPr id="24599" name="Text Box 47"/>
          <p:cNvSpPr txBox="1">
            <a:spLocks noChangeArrowheads="1"/>
          </p:cNvSpPr>
          <p:nvPr/>
        </p:nvSpPr>
        <p:spPr bwMode="auto">
          <a:xfrm>
            <a:off x="748244" y="1960248"/>
            <a:ext cx="635114" cy="267382"/>
          </a:xfrm>
          <a:prstGeom prst="rect">
            <a:avLst/>
          </a:prstGeom>
          <a:noFill/>
          <a:ln w="9525">
            <a:noFill/>
            <a:miter lim="800000"/>
            <a:headEnd/>
            <a:tailEnd/>
          </a:ln>
        </p:spPr>
        <p:txBody>
          <a:bodyPr lIns="51435" tIns="25718" rIns="51435" bIns="25718">
            <a:spAutoFit/>
          </a:bodyPr>
          <a:lstStyle/>
          <a:p>
            <a:pPr>
              <a:spcBef>
                <a:spcPct val="50000"/>
              </a:spcBef>
            </a:pPr>
            <a:r>
              <a:rPr lang="en-AU" sz="700" b="1" dirty="0">
                <a:solidFill>
                  <a:srgbClr val="000066"/>
                </a:solidFill>
              </a:rPr>
              <a:t>External Processes </a:t>
            </a:r>
          </a:p>
        </p:txBody>
      </p:sp>
      <p:sp>
        <p:nvSpPr>
          <p:cNvPr id="24600" name="AutoShape 48"/>
          <p:cNvSpPr>
            <a:spLocks noChangeArrowheads="1"/>
          </p:cNvSpPr>
          <p:nvPr/>
        </p:nvSpPr>
        <p:spPr bwMode="auto">
          <a:xfrm>
            <a:off x="1519493" y="2266433"/>
            <a:ext cx="362940" cy="135754"/>
          </a:xfrm>
          <a:prstGeom prst="leftArrow">
            <a:avLst>
              <a:gd name="adj1" fmla="val 50000"/>
              <a:gd name="adj2" fmla="val 25000"/>
            </a:avLst>
          </a:prstGeom>
          <a:solidFill>
            <a:srgbClr val="9900CC"/>
          </a:solidFill>
          <a:ln w="9525" algn="ctr">
            <a:solidFill>
              <a:schemeClr val="tx1"/>
            </a:solidFill>
            <a:miter lim="800000"/>
            <a:headEnd/>
            <a:tailEnd/>
          </a:ln>
        </p:spPr>
        <p:txBody>
          <a:bodyPr wrap="none" lIns="51435" tIns="25718" rIns="51435" bIns="25718" anchor="ctr"/>
          <a:lstStyle/>
          <a:p>
            <a:pPr algn="ctr"/>
            <a:endParaRPr lang="en-US"/>
          </a:p>
        </p:txBody>
      </p:sp>
      <p:sp>
        <p:nvSpPr>
          <p:cNvPr id="24601" name="Text Box 51"/>
          <p:cNvSpPr txBox="1">
            <a:spLocks noChangeArrowheads="1"/>
          </p:cNvSpPr>
          <p:nvPr/>
        </p:nvSpPr>
        <p:spPr bwMode="auto">
          <a:xfrm>
            <a:off x="4308776" y="327267"/>
            <a:ext cx="1452262" cy="559770"/>
          </a:xfrm>
          <a:prstGeom prst="rect">
            <a:avLst/>
          </a:prstGeom>
          <a:noFill/>
          <a:ln w="9525">
            <a:noFill/>
            <a:miter lim="800000"/>
            <a:headEnd/>
            <a:tailEnd/>
          </a:ln>
        </p:spPr>
        <p:txBody>
          <a:bodyPr lIns="51435" tIns="25718" rIns="51435" bIns="25718">
            <a:spAutoFit/>
          </a:bodyPr>
          <a:lstStyle/>
          <a:p>
            <a:pPr>
              <a:spcBef>
                <a:spcPct val="50000"/>
              </a:spcBef>
            </a:pPr>
            <a:r>
              <a:rPr lang="en-AU" sz="1100" b="1" dirty="0">
                <a:solidFill>
                  <a:srgbClr val="00B050"/>
                </a:solidFill>
                <a:latin typeface="Arial" pitchFamily="34" charset="0"/>
                <a:cs typeface="Arial" pitchFamily="34" charset="0"/>
              </a:rPr>
              <a:t>Strategic </a:t>
            </a:r>
            <a:br>
              <a:rPr lang="en-AU" sz="1100" b="1" dirty="0">
                <a:solidFill>
                  <a:srgbClr val="00B050"/>
                </a:solidFill>
                <a:latin typeface="Arial" pitchFamily="34" charset="0"/>
                <a:cs typeface="Arial" pitchFamily="34" charset="0"/>
              </a:rPr>
            </a:br>
            <a:r>
              <a:rPr lang="en-AU" sz="1100" b="1" dirty="0">
                <a:solidFill>
                  <a:srgbClr val="00B050"/>
                </a:solidFill>
                <a:latin typeface="Arial" pitchFamily="34" charset="0"/>
                <a:cs typeface="Arial" pitchFamily="34" charset="0"/>
              </a:rPr>
              <a:t>Advisory Component</a:t>
            </a:r>
          </a:p>
        </p:txBody>
      </p:sp>
      <p:sp>
        <p:nvSpPr>
          <p:cNvPr id="28" name="Oval 33"/>
          <p:cNvSpPr>
            <a:spLocks noChangeArrowheads="1"/>
          </p:cNvSpPr>
          <p:nvPr/>
        </p:nvSpPr>
        <p:spPr bwMode="auto">
          <a:xfrm>
            <a:off x="3061989" y="1994269"/>
            <a:ext cx="635146" cy="374225"/>
          </a:xfrm>
          <a:prstGeom prst="ellipse">
            <a:avLst/>
          </a:prstGeom>
          <a:solidFill>
            <a:srgbClr val="FFC000"/>
          </a:solidFill>
          <a:ln w="9525">
            <a:solidFill>
              <a:srgbClr val="000066"/>
            </a:solidFill>
            <a:round/>
            <a:headEnd/>
            <a:tailEnd/>
          </a:ln>
        </p:spPr>
        <p:txBody>
          <a:bodyPr lIns="0" tIns="0" rIns="0" bIns="0" anchor="ctr"/>
          <a:lstStyle/>
          <a:p>
            <a:pPr algn="ctr"/>
            <a:r>
              <a:rPr lang="en-AU" sz="600" b="1" dirty="0" smtClean="0">
                <a:solidFill>
                  <a:srgbClr val="000066"/>
                </a:solidFill>
                <a:cs typeface="Arial" charset="0"/>
              </a:rPr>
              <a:t>Human stories</a:t>
            </a:r>
            <a:endParaRPr lang="en-AU" sz="600" b="1" dirty="0">
              <a:solidFill>
                <a:srgbClr val="000066"/>
              </a:solidFill>
              <a:cs typeface="Arial" charset="0"/>
            </a:endParaRPr>
          </a:p>
        </p:txBody>
      </p:sp>
      <p:sp>
        <p:nvSpPr>
          <p:cNvPr id="29" name="Oval 33"/>
          <p:cNvSpPr>
            <a:spLocks noChangeArrowheads="1"/>
          </p:cNvSpPr>
          <p:nvPr/>
        </p:nvSpPr>
        <p:spPr bwMode="auto">
          <a:xfrm>
            <a:off x="2744416" y="2266433"/>
            <a:ext cx="589778" cy="343779"/>
          </a:xfrm>
          <a:prstGeom prst="ellipse">
            <a:avLst/>
          </a:prstGeom>
          <a:solidFill>
            <a:srgbClr val="FFC000"/>
          </a:solidFill>
          <a:ln w="9525">
            <a:solidFill>
              <a:srgbClr val="000066"/>
            </a:solidFill>
            <a:round/>
            <a:headEnd/>
            <a:tailEnd/>
          </a:ln>
        </p:spPr>
        <p:txBody>
          <a:bodyPr lIns="0" tIns="0" rIns="0" bIns="0" anchor="ctr"/>
          <a:lstStyle/>
          <a:p>
            <a:pPr algn="ctr"/>
            <a:r>
              <a:rPr lang="en-AU" sz="600" b="1" dirty="0" smtClean="0">
                <a:solidFill>
                  <a:srgbClr val="000066"/>
                </a:solidFill>
                <a:cs typeface="Arial" charset="0"/>
              </a:rPr>
              <a:t>economics</a:t>
            </a:r>
            <a:endParaRPr lang="en-AU" sz="600" b="1" dirty="0">
              <a:solidFill>
                <a:srgbClr val="000066"/>
              </a:solidFill>
              <a:cs typeface="Arial"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1156553" y="735512"/>
            <a:ext cx="3039625" cy="1860864"/>
          </a:xfrm>
          <a:prstGeom prst="rect">
            <a:avLst/>
          </a:prstGeom>
        </p:spPr>
      </p:pic>
      <p:sp>
        <p:nvSpPr>
          <p:cNvPr id="5" name="TextBox 4"/>
          <p:cNvSpPr txBox="1"/>
          <p:nvPr/>
        </p:nvSpPr>
        <p:spPr>
          <a:xfrm rot="19990210">
            <a:off x="1771157" y="1118099"/>
            <a:ext cx="1947908" cy="821380"/>
          </a:xfrm>
          <a:prstGeom prst="rect">
            <a:avLst/>
          </a:prstGeom>
          <a:scene3d>
            <a:camera prst="orthographicFront"/>
            <a:lightRig rig="threePt" dir="t"/>
          </a:scene3d>
          <a:sp3d>
            <a:bevelB/>
          </a:sp3d>
        </p:spPr>
        <p:style>
          <a:lnRef idx="1">
            <a:schemeClr val="accent2"/>
          </a:lnRef>
          <a:fillRef idx="3">
            <a:schemeClr val="accent2"/>
          </a:fillRef>
          <a:effectRef idx="2">
            <a:schemeClr val="accent2"/>
          </a:effectRef>
          <a:fontRef idx="minor">
            <a:schemeClr val="lt1"/>
          </a:fontRef>
        </p:style>
        <p:txBody>
          <a:bodyPr wrap="square" lIns="51435" tIns="25718" rIns="51435" bIns="25718" rtlCol="0">
            <a:spAutoFit/>
          </a:bodyPr>
          <a:lstStyle/>
          <a:p>
            <a:endParaRPr lang="en-AU" dirty="0" smtClean="0"/>
          </a:p>
          <a:p>
            <a:pPr algn="ctr"/>
            <a:r>
              <a:rPr lang="en-AU" sz="1600" b="1" dirty="0" smtClean="0"/>
              <a:t>Reliable, relevant data!</a:t>
            </a:r>
            <a:endParaRPr lang="en-AU" sz="1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96343" y="738568"/>
            <a:ext cx="3934587" cy="2429512"/>
          </a:xfrm>
          <a:prstGeom prst="rect">
            <a:avLst/>
          </a:prstGeom>
          <a:noFill/>
        </p:spPr>
        <p:txBody>
          <a:bodyPr wrap="square" lIns="51435" tIns="25718" rIns="51435" bIns="25718" rtlCol="0">
            <a:spAutoFit/>
          </a:bodyPr>
          <a:lstStyle/>
          <a:p>
            <a:r>
              <a:rPr lang="en-US" sz="1050" b="1" dirty="0" smtClean="0">
                <a:solidFill>
                  <a:schemeClr val="bg1"/>
                </a:solidFill>
                <a:latin typeface="+mn-lt"/>
              </a:rPr>
              <a:t>Tangibl</a:t>
            </a:r>
            <a:r>
              <a:rPr lang="en-US" sz="1050" b="1" dirty="0" smtClean="0">
                <a:solidFill>
                  <a:schemeClr val="bg1"/>
                </a:solidFill>
                <a:latin typeface="+mn-lt"/>
              </a:rPr>
              <a:t>e </a:t>
            </a:r>
            <a:r>
              <a:rPr lang="en-US" sz="1050" b="1" dirty="0">
                <a:solidFill>
                  <a:schemeClr val="bg1"/>
                </a:solidFill>
                <a:latin typeface="+mn-lt"/>
              </a:rPr>
              <a:t>b</a:t>
            </a:r>
            <a:r>
              <a:rPr lang="en-US" sz="1050" b="1" dirty="0" smtClean="0">
                <a:solidFill>
                  <a:schemeClr val="bg1"/>
                </a:solidFill>
                <a:latin typeface="+mn-lt"/>
              </a:rPr>
              <a:t>enefits </a:t>
            </a:r>
            <a:r>
              <a:rPr lang="en-US" sz="1050" b="1" dirty="0" smtClean="0">
                <a:solidFill>
                  <a:schemeClr val="bg1"/>
                </a:solidFill>
                <a:latin typeface="+mn-lt"/>
              </a:rPr>
              <a:t>of </a:t>
            </a:r>
            <a:r>
              <a:rPr lang="en-US" sz="1050" b="1" dirty="0" smtClean="0">
                <a:solidFill>
                  <a:schemeClr val="bg1"/>
                </a:solidFill>
                <a:latin typeface="+mn-lt"/>
              </a:rPr>
              <a:t>management are constrained by particular </a:t>
            </a:r>
            <a:r>
              <a:rPr lang="en-US" sz="1050" b="1" i="1" dirty="0" smtClean="0">
                <a:solidFill>
                  <a:schemeClr val="bg1"/>
                </a:solidFill>
                <a:latin typeface="+mn-lt"/>
              </a:rPr>
              <a:t>ecological</a:t>
            </a:r>
            <a:r>
              <a:rPr lang="en-US" sz="1050" b="1" dirty="0" smtClean="0">
                <a:solidFill>
                  <a:schemeClr val="bg1"/>
                </a:solidFill>
                <a:latin typeface="+mn-lt"/>
              </a:rPr>
              <a:t>, </a:t>
            </a:r>
            <a:r>
              <a:rPr lang="en-US" sz="1050" b="1" i="1" dirty="0" smtClean="0">
                <a:solidFill>
                  <a:schemeClr val="bg1"/>
                </a:solidFill>
                <a:latin typeface="+mn-lt"/>
              </a:rPr>
              <a:t>economic, social</a:t>
            </a:r>
            <a:r>
              <a:rPr lang="en-US" sz="1050" b="1" dirty="0" smtClean="0">
                <a:solidFill>
                  <a:schemeClr val="bg1"/>
                </a:solidFill>
                <a:latin typeface="+mn-lt"/>
              </a:rPr>
              <a:t> and </a:t>
            </a:r>
            <a:r>
              <a:rPr lang="en-US" sz="1050" b="1" i="1" dirty="0" smtClean="0">
                <a:solidFill>
                  <a:schemeClr val="bg1"/>
                </a:solidFill>
                <a:latin typeface="+mn-lt"/>
              </a:rPr>
              <a:t>cultural</a:t>
            </a:r>
            <a:r>
              <a:rPr lang="en-US" sz="1050" b="1" dirty="0" smtClean="0">
                <a:solidFill>
                  <a:schemeClr val="bg1"/>
                </a:solidFill>
                <a:latin typeface="+mn-lt"/>
              </a:rPr>
              <a:t> </a:t>
            </a:r>
            <a:r>
              <a:rPr lang="en-AU" sz="1050" b="1" dirty="0" smtClean="0">
                <a:solidFill>
                  <a:schemeClr val="bg1"/>
                </a:solidFill>
                <a:latin typeface="+mn-lt"/>
              </a:rPr>
              <a:t>conditions</a:t>
            </a:r>
          </a:p>
          <a:p>
            <a:endParaRPr lang="en-AU" sz="1050" b="1" dirty="0" smtClean="0">
              <a:solidFill>
                <a:schemeClr val="bg1"/>
              </a:solidFill>
              <a:latin typeface="+mn-lt"/>
            </a:endParaRPr>
          </a:p>
          <a:p>
            <a:pPr marL="171450" indent="-171450">
              <a:buClr>
                <a:srgbClr val="FF0000"/>
              </a:buClr>
              <a:buFont typeface="Calibri" pitchFamily="34" charset="0"/>
              <a:buChar char="*"/>
            </a:pPr>
            <a:r>
              <a:rPr lang="en-US" sz="1050" b="1" dirty="0">
                <a:solidFill>
                  <a:schemeClr val="bg1"/>
                </a:solidFill>
                <a:latin typeface="+mn-lt"/>
              </a:rPr>
              <a:t>need to be monitored over time </a:t>
            </a:r>
          </a:p>
          <a:p>
            <a:pPr marL="171450" indent="-171450">
              <a:buClr>
                <a:srgbClr val="FF0000"/>
              </a:buClr>
              <a:buFont typeface="Calibri" pitchFamily="34" charset="0"/>
              <a:buChar char="*"/>
            </a:pPr>
            <a:endParaRPr lang="en-AU" sz="1050" b="1" dirty="0" smtClean="0">
              <a:solidFill>
                <a:schemeClr val="bg1"/>
              </a:solidFill>
              <a:latin typeface="+mn-lt"/>
            </a:endParaRPr>
          </a:p>
          <a:p>
            <a:r>
              <a:rPr lang="en-US" sz="1050" b="1" dirty="0" smtClean="0">
                <a:solidFill>
                  <a:schemeClr val="bg1"/>
                </a:solidFill>
                <a:latin typeface="+mn-lt"/>
              </a:rPr>
              <a:t>Variables </a:t>
            </a:r>
            <a:r>
              <a:rPr lang="en-US" sz="1050" b="1" dirty="0" smtClean="0">
                <a:solidFill>
                  <a:schemeClr val="bg1"/>
                </a:solidFill>
                <a:latin typeface="+mn-lt"/>
              </a:rPr>
              <a:t>selected for long-term monitoring should provide reliable, relevant information which:</a:t>
            </a:r>
          </a:p>
          <a:p>
            <a:r>
              <a:rPr lang="en-US" sz="1050" b="1" dirty="0" smtClean="0">
                <a:solidFill>
                  <a:schemeClr val="bg1"/>
                </a:solidFill>
                <a:latin typeface="+mn-lt"/>
              </a:rPr>
              <a:t> </a:t>
            </a:r>
          </a:p>
          <a:p>
            <a:pPr marL="192881" indent="-192881">
              <a:buClr>
                <a:srgbClr val="FF0000"/>
              </a:buClr>
              <a:buFont typeface="Calibri" pitchFamily="34" charset="0"/>
              <a:buChar char="*"/>
            </a:pPr>
            <a:r>
              <a:rPr lang="en-US" sz="1050" b="1" dirty="0" smtClean="0">
                <a:solidFill>
                  <a:schemeClr val="bg1"/>
                </a:solidFill>
                <a:latin typeface="+mn-lt"/>
              </a:rPr>
              <a:t>measure interactions between sub-systems (social, cultural, economic &amp; ecological)</a:t>
            </a:r>
          </a:p>
          <a:p>
            <a:pPr marL="192881" indent="-192881">
              <a:buClr>
                <a:srgbClr val="FF0000"/>
              </a:buClr>
              <a:buFont typeface="Calibri" pitchFamily="34" charset="0"/>
              <a:buChar char="*"/>
            </a:pPr>
            <a:endParaRPr lang="en-US" sz="1050" b="1" dirty="0" smtClean="0">
              <a:solidFill>
                <a:schemeClr val="bg1"/>
              </a:solidFill>
              <a:latin typeface="+mn-lt"/>
            </a:endParaRPr>
          </a:p>
          <a:p>
            <a:pPr marL="192881" indent="-192881">
              <a:buClr>
                <a:srgbClr val="FF0000"/>
              </a:buClr>
              <a:buFont typeface="Calibri" pitchFamily="34" charset="0"/>
              <a:buChar char="*"/>
            </a:pPr>
            <a:r>
              <a:rPr lang="en-US" sz="1050" b="1" dirty="0" smtClean="0">
                <a:solidFill>
                  <a:schemeClr val="bg1"/>
                </a:solidFill>
                <a:latin typeface="+mn-lt"/>
              </a:rPr>
              <a:t>are clearly associated with the GBRMPA's goal of promoting Reef resilience </a:t>
            </a:r>
          </a:p>
          <a:p>
            <a:endParaRPr lang="en-AU" dirty="0">
              <a:solidFill>
                <a:schemeClr val="accent5">
                  <a:lumMod val="50000"/>
                </a:schemeClr>
              </a:solidFill>
            </a:endParaRPr>
          </a:p>
        </p:txBody>
      </p:sp>
      <p:sp>
        <p:nvSpPr>
          <p:cNvPr id="3" name="Rectangle 2"/>
          <p:cNvSpPr/>
          <p:nvPr/>
        </p:nvSpPr>
        <p:spPr>
          <a:xfrm>
            <a:off x="339937" y="225206"/>
            <a:ext cx="4241545" cy="405881"/>
          </a:xfrm>
          <a:prstGeom prst="rect">
            <a:avLst/>
          </a:prstGeom>
        </p:spPr>
        <p:txBody>
          <a:bodyPr wrap="square" lIns="51435" tIns="25718" rIns="51435" bIns="25718">
            <a:spAutoFit/>
          </a:bodyPr>
          <a:lstStyle/>
          <a:p>
            <a:pPr lvl="0" eaLnBrk="0" hangingPunct="0">
              <a:defRPr/>
            </a:pPr>
            <a:r>
              <a:rPr lang="en-AU" sz="2300" b="1" dirty="0" smtClean="0">
                <a:solidFill>
                  <a:schemeClr val="bg1">
                    <a:lumMod val="95000"/>
                  </a:schemeClr>
                </a:solidFill>
                <a:latin typeface="+mn-lt"/>
              </a:rPr>
              <a:t>Conclusion</a:t>
            </a:r>
            <a:endParaRPr lang="en-US" sz="2300" b="1" dirty="0">
              <a:solidFill>
                <a:schemeClr val="bg1">
                  <a:lumMod val="95000"/>
                </a:schemeClr>
              </a:solidFill>
              <a:latin typeface="+mn-lt"/>
            </a:endParaRPr>
          </a:p>
        </p:txBody>
      </p:sp>
      <p:sp>
        <p:nvSpPr>
          <p:cNvPr id="15" name="Rectangle 14"/>
          <p:cNvSpPr/>
          <p:nvPr/>
        </p:nvSpPr>
        <p:spPr>
          <a:xfrm>
            <a:off x="0" y="683940"/>
            <a:ext cx="1080120" cy="2484140"/>
          </a:xfrm>
          <a:prstGeom prst="rect">
            <a:avLst/>
          </a:prstGeom>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en-AU"/>
          </a:p>
        </p:txBody>
      </p:sp>
      <p:pic>
        <p:nvPicPr>
          <p:cNvPr id="16" name="Picture 18" descr="children"/>
          <p:cNvPicPr>
            <a:picLocks noChangeAspect="1" noChangeArrowheads="1"/>
          </p:cNvPicPr>
          <p:nvPr/>
        </p:nvPicPr>
        <p:blipFill>
          <a:blip r:embed="rId3" cstate="print"/>
          <a:srcRect/>
          <a:stretch>
            <a:fillRect/>
          </a:stretch>
        </p:blipFill>
        <p:spPr bwMode="auto">
          <a:xfrm>
            <a:off x="1" y="1332012"/>
            <a:ext cx="1080120" cy="544327"/>
          </a:xfrm>
          <a:prstGeom prst="rect">
            <a:avLst/>
          </a:prstGeom>
          <a:noFill/>
          <a:ln w="25400">
            <a:solidFill>
              <a:schemeClr val="accent1"/>
            </a:solidFill>
          </a:ln>
        </p:spPr>
      </p:pic>
      <p:pic>
        <p:nvPicPr>
          <p:cNvPr id="17" name="Picture 12" descr="C:\Documents and Settings\juliej\Desktop\30 years\43B-3-18 new pontoon.jpg"/>
          <p:cNvPicPr>
            <a:picLocks noChangeAspect="1" noChangeArrowheads="1"/>
          </p:cNvPicPr>
          <p:nvPr/>
        </p:nvPicPr>
        <p:blipFill>
          <a:blip r:embed="rId4" cstate="print"/>
          <a:srcRect/>
          <a:stretch>
            <a:fillRect/>
          </a:stretch>
        </p:blipFill>
        <p:spPr bwMode="auto">
          <a:xfrm>
            <a:off x="1" y="683940"/>
            <a:ext cx="1080120" cy="534945"/>
          </a:xfrm>
          <a:prstGeom prst="rect">
            <a:avLst/>
          </a:prstGeom>
          <a:noFill/>
          <a:ln w="25400">
            <a:solidFill>
              <a:schemeClr val="accent1"/>
            </a:solidFill>
            <a:miter lim="800000"/>
            <a:headEnd/>
            <a:tailEnd/>
          </a:ln>
        </p:spPr>
      </p:pic>
      <p:pic>
        <p:nvPicPr>
          <p:cNvPr id="18" name="Picture 17" descr="C:\Documents and Settings\juliej\Desktop\40-3-24.jpg"/>
          <p:cNvPicPr>
            <a:picLocks noChangeAspect="1" noChangeArrowheads="1"/>
          </p:cNvPicPr>
          <p:nvPr/>
        </p:nvPicPr>
        <p:blipFill>
          <a:blip r:embed="rId5" cstate="print"/>
          <a:srcRect/>
          <a:stretch>
            <a:fillRect/>
          </a:stretch>
        </p:blipFill>
        <p:spPr bwMode="auto">
          <a:xfrm>
            <a:off x="0" y="2695761"/>
            <a:ext cx="1080119" cy="544327"/>
          </a:xfrm>
          <a:prstGeom prst="rect">
            <a:avLst/>
          </a:prstGeom>
          <a:noFill/>
          <a:ln w="25400">
            <a:solidFill>
              <a:schemeClr val="accent1"/>
            </a:solidFill>
            <a:miter lim="800000"/>
            <a:headEnd/>
            <a:tailEnd/>
          </a:ln>
        </p:spPr>
      </p:pic>
      <p:pic>
        <p:nvPicPr>
          <p:cNvPr id="19" name="Picture 18"/>
          <p:cNvPicPr>
            <a:picLocks noChangeAspect="1" noChangeArrowheads="1"/>
          </p:cNvPicPr>
          <p:nvPr/>
        </p:nvPicPr>
        <p:blipFill>
          <a:blip r:embed="rId6" cstate="print"/>
          <a:srcRect/>
          <a:stretch>
            <a:fillRect/>
          </a:stretch>
        </p:blipFill>
        <p:spPr bwMode="auto">
          <a:xfrm>
            <a:off x="1" y="1980084"/>
            <a:ext cx="1080120" cy="559379"/>
          </a:xfrm>
          <a:prstGeom prst="rect">
            <a:avLst/>
          </a:prstGeom>
          <a:noFill/>
          <a:ln w="25400">
            <a:solidFill>
              <a:schemeClr val="accent1"/>
            </a:solid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02877" y="157165"/>
            <a:ext cx="2160389" cy="405881"/>
          </a:xfrm>
          <a:prstGeom prst="rect">
            <a:avLst/>
          </a:prstGeom>
          <a:noFill/>
        </p:spPr>
        <p:txBody>
          <a:bodyPr lIns="51435" tIns="25718" rIns="51435" bIns="25718">
            <a:spAutoFit/>
          </a:bodyPr>
          <a:lstStyle/>
          <a:p>
            <a:pPr fontAlgn="auto">
              <a:spcBef>
                <a:spcPts val="0"/>
              </a:spcBef>
              <a:spcAft>
                <a:spcPts val="0"/>
              </a:spcAft>
              <a:defRPr/>
            </a:pPr>
            <a:r>
              <a:rPr lang="en-AU" sz="2300" b="1" dirty="0">
                <a:solidFill>
                  <a:schemeClr val="bg1">
                    <a:lumMod val="95000"/>
                    <a:lumOff val="5000"/>
                  </a:schemeClr>
                </a:solidFill>
                <a:latin typeface="+mn-lt"/>
              </a:rPr>
              <a:t>Questions?</a:t>
            </a:r>
          </a:p>
        </p:txBody>
      </p:sp>
      <p:pic>
        <p:nvPicPr>
          <p:cNvPr id="3074" name="Picture 2"/>
          <p:cNvPicPr>
            <a:picLocks noChangeAspect="1" noChangeArrowheads="1"/>
          </p:cNvPicPr>
          <p:nvPr/>
        </p:nvPicPr>
        <p:blipFill>
          <a:blip r:embed="rId3" cstate="print"/>
          <a:srcRect/>
          <a:stretch>
            <a:fillRect/>
          </a:stretch>
        </p:blipFill>
        <p:spPr bwMode="auto">
          <a:xfrm>
            <a:off x="3078555" y="2821577"/>
            <a:ext cx="2682483" cy="418511"/>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0" y="623120"/>
            <a:ext cx="5761038" cy="2616968"/>
          </a:xfrm>
          <a:prstGeom prst="rect">
            <a:avLst/>
          </a:prstGeom>
          <a:noFill/>
          <a:ln w="9525">
            <a:noFill/>
            <a:miter lim="800000"/>
            <a:headEnd/>
            <a:tailEnd/>
          </a:ln>
        </p:spPr>
      </p:pic>
      <p:sp>
        <p:nvSpPr>
          <p:cNvPr id="8" name="Cloud 7"/>
          <p:cNvSpPr/>
          <p:nvPr/>
        </p:nvSpPr>
        <p:spPr>
          <a:xfrm>
            <a:off x="430672" y="1824167"/>
            <a:ext cx="1361026" cy="633451"/>
          </a:xfrm>
          <a:prstGeom prst="cloud">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r"/>
            <a:r>
              <a:rPr lang="en-AU" sz="1600" b="1" dirty="0" smtClean="0">
                <a:solidFill>
                  <a:schemeClr val="bg1"/>
                </a:solidFill>
              </a:rPr>
              <a:t>Thanks! </a:t>
            </a:r>
            <a:endParaRPr lang="en-AU" sz="1600" b="1" dirty="0">
              <a:solidFill>
                <a:schemeClr val="bg1"/>
              </a:solidFill>
            </a:endParaRPr>
          </a:p>
        </p:txBody>
      </p:sp>
      <p:sp>
        <p:nvSpPr>
          <p:cNvPr id="11" name="TextBox 10"/>
          <p:cNvSpPr txBox="1"/>
          <p:nvPr/>
        </p:nvSpPr>
        <p:spPr>
          <a:xfrm>
            <a:off x="3651767" y="2404103"/>
            <a:ext cx="2109271" cy="1067601"/>
          </a:xfrm>
          <a:prstGeom prst="rect">
            <a:avLst/>
          </a:prstGeom>
          <a:solidFill>
            <a:schemeClr val="tx2">
              <a:lumMod val="60000"/>
              <a:lumOff val="40000"/>
            </a:schemeClr>
          </a:solidFill>
        </p:spPr>
        <p:txBody>
          <a:bodyPr wrap="square" lIns="51435" tIns="25718" rIns="51435" bIns="25718" rtlCol="0" anchor="ctr">
            <a:spAutoFit/>
          </a:bodyPr>
          <a:lstStyle/>
          <a:p>
            <a:endParaRPr lang="en-AU" sz="800" b="1" dirty="0" smtClean="0">
              <a:solidFill>
                <a:schemeClr val="bg1"/>
              </a:solidFill>
              <a:latin typeface="+mn-lt"/>
            </a:endParaRPr>
          </a:p>
          <a:p>
            <a:pPr marL="81000"/>
            <a:r>
              <a:rPr lang="en-AU" sz="800" b="1" dirty="0" smtClean="0">
                <a:solidFill>
                  <a:schemeClr val="bg1"/>
                </a:solidFill>
                <a:latin typeface="+mn-lt"/>
              </a:rPr>
              <a:t>Margaret </a:t>
            </a:r>
            <a:r>
              <a:rPr lang="en-AU" sz="800" b="1" dirty="0">
                <a:solidFill>
                  <a:schemeClr val="bg1"/>
                </a:solidFill>
                <a:latin typeface="+mn-lt"/>
              </a:rPr>
              <a:t>Gooch, Erin </a:t>
            </a:r>
            <a:r>
              <a:rPr lang="en-AU" sz="800" b="1" dirty="0" err="1" smtClean="0">
                <a:solidFill>
                  <a:schemeClr val="bg1"/>
                </a:solidFill>
                <a:latin typeface="+mn-lt"/>
              </a:rPr>
              <a:t>Bohensky</a:t>
            </a:r>
            <a:r>
              <a:rPr lang="en-AU" sz="800" b="1" dirty="0" smtClean="0">
                <a:solidFill>
                  <a:schemeClr val="bg1"/>
                </a:solidFill>
                <a:latin typeface="+mn-lt"/>
              </a:rPr>
              <a:t>, Kirstin </a:t>
            </a:r>
            <a:r>
              <a:rPr lang="en-AU" sz="800" b="1" dirty="0">
                <a:solidFill>
                  <a:schemeClr val="bg1"/>
                </a:solidFill>
                <a:latin typeface="+mn-lt"/>
              </a:rPr>
              <a:t>Dobbs, </a:t>
            </a:r>
            <a:r>
              <a:rPr lang="en-AU" sz="800" b="1" dirty="0" smtClean="0">
                <a:solidFill>
                  <a:schemeClr val="bg1"/>
                </a:solidFill>
                <a:latin typeface="+mn-lt"/>
              </a:rPr>
              <a:t>Ally </a:t>
            </a:r>
            <a:r>
              <a:rPr lang="en-AU" sz="800" b="1" dirty="0" err="1">
                <a:solidFill>
                  <a:schemeClr val="bg1"/>
                </a:solidFill>
                <a:latin typeface="+mn-lt"/>
              </a:rPr>
              <a:t>Lankester</a:t>
            </a:r>
            <a:r>
              <a:rPr lang="en-AU" sz="800" b="1" dirty="0">
                <a:solidFill>
                  <a:schemeClr val="bg1"/>
                </a:solidFill>
                <a:latin typeface="+mn-lt"/>
              </a:rPr>
              <a:t>, Nadine Marshall, </a:t>
            </a:r>
            <a:r>
              <a:rPr lang="en-AU" sz="800" b="1" dirty="0" err="1">
                <a:solidFill>
                  <a:schemeClr val="bg1"/>
                </a:solidFill>
                <a:latin typeface="+mn-lt"/>
              </a:rPr>
              <a:t>Petina</a:t>
            </a:r>
            <a:r>
              <a:rPr lang="en-AU" sz="800" b="1" dirty="0">
                <a:solidFill>
                  <a:schemeClr val="bg1"/>
                </a:solidFill>
                <a:latin typeface="+mn-lt"/>
              </a:rPr>
              <a:t> Pert, Samantha Stone-</a:t>
            </a:r>
            <a:r>
              <a:rPr lang="en-AU" sz="800" b="1" dirty="0" err="1">
                <a:solidFill>
                  <a:schemeClr val="bg1"/>
                </a:solidFill>
                <a:latin typeface="+mn-lt"/>
              </a:rPr>
              <a:t>Jovicich</a:t>
            </a:r>
            <a:r>
              <a:rPr lang="en-AU" sz="800" b="1" dirty="0">
                <a:solidFill>
                  <a:schemeClr val="bg1"/>
                </a:solidFill>
                <a:latin typeface="+mn-lt"/>
              </a:rPr>
              <a:t>, </a:t>
            </a:r>
            <a:br>
              <a:rPr lang="en-AU" sz="800" b="1" dirty="0">
                <a:solidFill>
                  <a:schemeClr val="bg1"/>
                </a:solidFill>
                <a:latin typeface="+mn-lt"/>
              </a:rPr>
            </a:br>
            <a:r>
              <a:rPr lang="en-AU" sz="800" b="1" dirty="0" smtClean="0">
                <a:solidFill>
                  <a:schemeClr val="bg1"/>
                </a:solidFill>
                <a:latin typeface="+mn-lt"/>
              </a:rPr>
              <a:t>Natalie </a:t>
            </a:r>
            <a:r>
              <a:rPr lang="en-AU" sz="800" b="1" dirty="0" err="1">
                <a:solidFill>
                  <a:schemeClr val="bg1"/>
                </a:solidFill>
                <a:latin typeface="+mn-lt"/>
              </a:rPr>
              <a:t>Stoeckl</a:t>
            </a:r>
            <a:r>
              <a:rPr lang="en-AU" sz="800" b="1" dirty="0">
                <a:solidFill>
                  <a:schemeClr val="bg1"/>
                </a:solidFill>
                <a:latin typeface="+mn-lt"/>
              </a:rPr>
              <a:t>, </a:t>
            </a:r>
            <a:r>
              <a:rPr lang="en-AU" sz="800" b="1" dirty="0" err="1">
                <a:solidFill>
                  <a:schemeClr val="bg1"/>
                </a:solidFill>
                <a:latin typeface="+mn-lt"/>
              </a:rPr>
              <a:t>Renae</a:t>
            </a:r>
            <a:r>
              <a:rPr lang="en-AU" sz="800" b="1" dirty="0">
                <a:solidFill>
                  <a:schemeClr val="bg1"/>
                </a:solidFill>
                <a:latin typeface="+mn-lt"/>
              </a:rPr>
              <a:t> </a:t>
            </a:r>
            <a:r>
              <a:rPr lang="en-AU" sz="800" b="1" dirty="0" smtClean="0">
                <a:solidFill>
                  <a:schemeClr val="bg1"/>
                </a:solidFill>
                <a:latin typeface="+mn-lt"/>
              </a:rPr>
              <a:t>Tobin, </a:t>
            </a:r>
            <a:r>
              <a:rPr lang="en-AU" sz="800" b="1" dirty="0">
                <a:solidFill>
                  <a:schemeClr val="bg1"/>
                </a:solidFill>
                <a:latin typeface="+mn-lt"/>
              </a:rPr>
              <a:t>Karen </a:t>
            </a:r>
            <a:r>
              <a:rPr lang="en-AU" sz="800" b="1" dirty="0" err="1">
                <a:solidFill>
                  <a:schemeClr val="bg1"/>
                </a:solidFill>
                <a:latin typeface="+mn-lt"/>
              </a:rPr>
              <a:t>Vohland</a:t>
            </a:r>
            <a:r>
              <a:rPr lang="en-AU" sz="800" b="1" dirty="0" smtClean="0">
                <a:solidFill>
                  <a:schemeClr val="bg1"/>
                </a:solidFill>
                <a:latin typeface="+mn-lt"/>
              </a:rPr>
              <a:t>, </a:t>
            </a:r>
            <a:r>
              <a:rPr lang="en-AU" sz="800" b="1" dirty="0">
                <a:solidFill>
                  <a:schemeClr val="bg1"/>
                </a:solidFill>
                <a:latin typeface="+mn-lt"/>
              </a:rPr>
              <a:t>Liz </a:t>
            </a:r>
            <a:r>
              <a:rPr lang="en-AU" sz="800" b="1" dirty="0" smtClean="0">
                <a:solidFill>
                  <a:schemeClr val="bg1"/>
                </a:solidFill>
                <a:latin typeface="+mn-lt"/>
              </a:rPr>
              <a:t>Wren, </a:t>
            </a:r>
            <a:r>
              <a:rPr lang="en-AU" sz="800" b="1" dirty="0">
                <a:solidFill>
                  <a:schemeClr val="bg1"/>
                </a:solidFill>
                <a:latin typeface="+mn-lt"/>
              </a:rPr>
              <a:t>Hugh </a:t>
            </a:r>
            <a:r>
              <a:rPr lang="en-AU" sz="800" b="1" dirty="0" err="1" smtClean="0">
                <a:solidFill>
                  <a:schemeClr val="bg1"/>
                </a:solidFill>
                <a:latin typeface="+mn-lt"/>
              </a:rPr>
              <a:t>Yorkston</a:t>
            </a:r>
            <a:endParaRPr lang="en-AU" sz="800" b="1" dirty="0" smtClean="0">
              <a:solidFill>
                <a:schemeClr val="bg1"/>
              </a:solidFill>
              <a:latin typeface="+mn-lt"/>
            </a:endParaRPr>
          </a:p>
          <a:p>
            <a:endParaRPr lang="en-AU" dirty="0"/>
          </a:p>
        </p:txBody>
      </p:sp>
      <p:sp>
        <p:nvSpPr>
          <p:cNvPr id="12" name="Oval 11"/>
          <p:cNvSpPr/>
          <p:nvPr/>
        </p:nvSpPr>
        <p:spPr>
          <a:xfrm>
            <a:off x="1428758" y="2232412"/>
            <a:ext cx="362940" cy="193869"/>
          </a:xfrm>
          <a:prstGeom prst="ellips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en-AU"/>
          </a:p>
        </p:txBody>
      </p:sp>
      <p:sp>
        <p:nvSpPr>
          <p:cNvPr id="13" name="Oval 12"/>
          <p:cNvSpPr/>
          <p:nvPr/>
        </p:nvSpPr>
        <p:spPr>
          <a:xfrm>
            <a:off x="1706245" y="2372455"/>
            <a:ext cx="181470" cy="125828"/>
          </a:xfrm>
          <a:prstGeom prst="ellips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en-AU"/>
          </a:p>
        </p:txBody>
      </p:sp>
      <p:sp>
        <p:nvSpPr>
          <p:cNvPr id="14" name="Oval 13"/>
          <p:cNvSpPr/>
          <p:nvPr/>
        </p:nvSpPr>
        <p:spPr>
          <a:xfrm>
            <a:off x="1837066" y="2504576"/>
            <a:ext cx="181470" cy="125828"/>
          </a:xfrm>
          <a:prstGeom prst="ellips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en-AU"/>
          </a:p>
        </p:txBody>
      </p:sp>
      <p:sp>
        <p:nvSpPr>
          <p:cNvPr id="15" name="Oval 14"/>
          <p:cNvSpPr/>
          <p:nvPr/>
        </p:nvSpPr>
        <p:spPr>
          <a:xfrm>
            <a:off x="2018536" y="2640658"/>
            <a:ext cx="120256" cy="69670"/>
          </a:xfrm>
          <a:prstGeom prst="ellips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en-AU"/>
          </a:p>
        </p:txBody>
      </p:sp>
      <p:sp>
        <p:nvSpPr>
          <p:cNvPr id="16" name="Oval 15"/>
          <p:cNvSpPr/>
          <p:nvPr/>
        </p:nvSpPr>
        <p:spPr>
          <a:xfrm>
            <a:off x="2200006" y="2674678"/>
            <a:ext cx="114974" cy="736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en-AU"/>
          </a:p>
        </p:txBody>
      </p:sp>
      <p:pic>
        <p:nvPicPr>
          <p:cNvPr id="19" name="Picture 18" descr="JCU_Logo_RGB.jpg"/>
          <p:cNvPicPr>
            <a:picLocks noChangeAspect="1"/>
          </p:cNvPicPr>
          <p:nvPr/>
        </p:nvPicPr>
        <p:blipFill>
          <a:blip r:embed="rId5" cstate="print"/>
          <a:stretch>
            <a:fillRect/>
          </a:stretch>
        </p:blipFill>
        <p:spPr>
          <a:xfrm>
            <a:off x="339937" y="2844181"/>
            <a:ext cx="860287" cy="405706"/>
          </a:xfrm>
          <a:prstGeom prst="rect">
            <a:avLst/>
          </a:prstGeom>
        </p:spPr>
      </p:pic>
      <p:pic>
        <p:nvPicPr>
          <p:cNvPr id="17" name="Picture 2"/>
          <p:cNvPicPr>
            <a:picLocks noChangeAspect="1" noChangeArrowheads="1"/>
          </p:cNvPicPr>
          <p:nvPr/>
        </p:nvPicPr>
        <p:blipFill>
          <a:blip r:embed="rId6" cstate="print"/>
          <a:srcRect/>
          <a:stretch>
            <a:fillRect/>
          </a:stretch>
        </p:blipFill>
        <p:spPr bwMode="auto">
          <a:xfrm>
            <a:off x="1440359" y="2844180"/>
            <a:ext cx="402123" cy="39590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NewGBRMPA_templatete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BRMPA with photo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GBRMPA no photos">
  <a:themeElements>
    <a:clrScheme name="GBRMPA">
      <a:dk1>
        <a:sysClr val="windowText" lastClr="000000"/>
      </a:dk1>
      <a:lt1>
        <a:sysClr val="window" lastClr="FFFFFF"/>
      </a:lt1>
      <a:dk2>
        <a:srgbClr val="000000"/>
      </a:dk2>
      <a:lt2>
        <a:srgbClr val="808080"/>
      </a:lt2>
      <a:accent1>
        <a:srgbClr val="00CC99"/>
      </a:accent1>
      <a:accent2>
        <a:srgbClr val="3333CC"/>
      </a:accent2>
      <a:accent3>
        <a:srgbClr val="FFFFFF"/>
      </a:accent3>
      <a:accent4>
        <a:srgbClr val="000000"/>
      </a:accent4>
      <a:accent5>
        <a:srgbClr val="AAE2CA"/>
      </a:accent5>
      <a:accent6>
        <a:srgbClr val="3333CC"/>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NewGBRMPA_templatete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NewGBRMPA_templateteal</Template>
  <TotalTime>12386</TotalTime>
  <Words>1743</Words>
  <Application>Microsoft Office PowerPoint</Application>
  <PresentationFormat>Custom</PresentationFormat>
  <Paragraphs>255</Paragraphs>
  <Slides>17</Slides>
  <Notes>17</Notes>
  <HiddenSlides>0</HiddenSlides>
  <MMClips>0</MMClips>
  <ScaleCrop>false</ScaleCrop>
  <HeadingPairs>
    <vt:vector size="4" baseType="variant">
      <vt:variant>
        <vt:lpstr>Theme</vt:lpstr>
      </vt:variant>
      <vt:variant>
        <vt:i4>4</vt:i4>
      </vt:variant>
      <vt:variant>
        <vt:lpstr>Slide Titles</vt:lpstr>
      </vt:variant>
      <vt:variant>
        <vt:i4>17</vt:i4>
      </vt:variant>
    </vt:vector>
  </HeadingPairs>
  <TitlesOfParts>
    <vt:vector size="21" baseType="lpstr">
      <vt:lpstr>NewGBRMPA_templateteal</vt:lpstr>
      <vt:lpstr>GBRMPA with photos</vt:lpstr>
      <vt:lpstr>GBRMPA no photos</vt:lpstr>
      <vt:lpstr>1_NewGBRMPA_templateteal</vt:lpstr>
      <vt:lpstr>                                             Tangible benefits of marine park     management for human well-being   Great Barrier Reef Marine Park Authority: Margaret Gooch, Kirstin Dobbs, Karen Vohland, Liz Wren, Hugh Yorkston CSIRO: Erin Bohensky, Ally Lankester, Nadine Marshall, Petina Pert, Samantha Stone-Jovicich  James Cook University: Natalie Stoeckl, Renae Tobin  ICRS Conference 9-13 July, 2012 - Cairns Symposia Theme - Management and Monitoring Theme Mini-symposia 18a - Evaluating management success  </vt:lpstr>
      <vt:lpstr>PowerPoint Presentation</vt:lpstr>
      <vt:lpstr>Uses of the Reef</vt:lpstr>
      <vt:lpstr>PowerPoint Presentation</vt:lpstr>
      <vt:lpstr>PowerPoint Presentation</vt:lpstr>
      <vt:lpstr>PowerPoint Presentation</vt:lpstr>
      <vt:lpstr>GBRMPA management  tools &amp; approaches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GBRMPA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Integrated  Eye on the Reef  Information System</dc:title>
  <dc:creator>katrinag</dc:creator>
  <cp:lastModifiedBy>Margaret</cp:lastModifiedBy>
  <cp:revision>883</cp:revision>
  <cp:lastPrinted>2012-07-07T02:56:18Z</cp:lastPrinted>
  <dcterms:created xsi:type="dcterms:W3CDTF">2011-02-14T02:10:18Z</dcterms:created>
  <dcterms:modified xsi:type="dcterms:W3CDTF">2012-07-08T05:01:57Z</dcterms:modified>
</cp:coreProperties>
</file>